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7" r:id="rId3"/>
    <p:sldId id="11089943" r:id="rId4"/>
    <p:sldId id="319" r:id="rId5"/>
    <p:sldId id="290" r:id="rId6"/>
    <p:sldId id="11089939" r:id="rId7"/>
    <p:sldId id="11089941" r:id="rId8"/>
    <p:sldId id="11089942" r:id="rId9"/>
    <p:sldId id="313" r:id="rId10"/>
    <p:sldId id="11089940" r:id="rId11"/>
    <p:sldId id="325" r:id="rId12"/>
    <p:sldId id="29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4EA"/>
    <a:srgbClr val="FFF1DD"/>
    <a:srgbClr val="DFEAFA"/>
    <a:srgbClr val="C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CC4D1B-EF5A-4BD3-839D-366C84C1AFEB}" v="97" dt="2025-07-01T08:17:16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龚奕成" userId="6077bff2-9ada-4837-9803-fee5ac202cc9" providerId="ADAL" clId="{50CC4D1B-EF5A-4BD3-839D-366C84C1AFEB}"/>
    <pc:docChg chg="undo custSel addSld delSld modSld sldOrd">
      <pc:chgData name="龚奕成" userId="6077bff2-9ada-4837-9803-fee5ac202cc9" providerId="ADAL" clId="{50CC4D1B-EF5A-4BD3-839D-366C84C1AFEB}" dt="2025-07-01T08:12:22.425" v="2225" actId="12788"/>
      <pc:docMkLst>
        <pc:docMk/>
      </pc:docMkLst>
      <pc:sldChg chg="addSp delSp modSp add mod">
        <pc:chgData name="龚奕成" userId="6077bff2-9ada-4837-9803-fee5ac202cc9" providerId="ADAL" clId="{50CC4D1B-EF5A-4BD3-839D-366C84C1AFEB}" dt="2025-07-01T08:12:22.425" v="2225" actId="12788"/>
        <pc:sldMkLst>
          <pc:docMk/>
          <pc:sldMk cId="1096587" sldId="257"/>
        </pc:sldMkLst>
        <pc:spChg chg="add mod">
          <ac:chgData name="龚奕成" userId="6077bff2-9ada-4837-9803-fee5ac202cc9" providerId="ADAL" clId="{50CC4D1B-EF5A-4BD3-839D-366C84C1AFEB}" dt="2025-07-01T08:12:22.425" v="2225" actId="12788"/>
          <ac:spMkLst>
            <pc:docMk/>
            <pc:sldMk cId="1096587" sldId="257"/>
            <ac:spMk id="2" creationId="{71B94CBA-28E1-44BC-F76F-558E29C283E2}"/>
          </ac:spMkLst>
        </pc:spChg>
        <pc:spChg chg="mod">
          <ac:chgData name="龚奕成" userId="6077bff2-9ada-4837-9803-fee5ac202cc9" providerId="ADAL" clId="{50CC4D1B-EF5A-4BD3-839D-366C84C1AFEB}" dt="2025-07-01T08:07:11.708" v="2069"/>
          <ac:spMkLst>
            <pc:docMk/>
            <pc:sldMk cId="1096587" sldId="257"/>
            <ac:spMk id="3" creationId="{5A3BA6BE-4D69-4337-9FA6-A01AE50907CF}"/>
          </ac:spMkLst>
        </pc:spChg>
        <pc:spChg chg="mod">
          <ac:chgData name="龚奕成" userId="6077bff2-9ada-4837-9803-fee5ac202cc9" providerId="ADAL" clId="{50CC4D1B-EF5A-4BD3-839D-366C84C1AFEB}" dt="2025-07-01T08:10:18.345" v="2133" actId="1076"/>
          <ac:spMkLst>
            <pc:docMk/>
            <pc:sldMk cId="1096587" sldId="257"/>
            <ac:spMk id="4" creationId="{C32FB2DE-F46B-4F04-A160-DFC503F9BA2E}"/>
          </ac:spMkLst>
        </pc:spChg>
        <pc:spChg chg="del mod">
          <ac:chgData name="龚奕成" userId="6077bff2-9ada-4837-9803-fee5ac202cc9" providerId="ADAL" clId="{50CC4D1B-EF5A-4BD3-839D-366C84C1AFEB}" dt="2025-07-01T08:07:20.952" v="2087" actId="478"/>
          <ac:spMkLst>
            <pc:docMk/>
            <pc:sldMk cId="1096587" sldId="257"/>
            <ac:spMk id="6" creationId="{8C3347EE-F5A2-4D18-A5CA-B728D7E4DE5B}"/>
          </ac:spMkLst>
        </pc:spChg>
        <pc:picChg chg="add del mod ord">
          <ac:chgData name="龚奕成" userId="6077bff2-9ada-4837-9803-fee5ac202cc9" providerId="ADAL" clId="{50CC4D1B-EF5A-4BD3-839D-366C84C1AFEB}" dt="2025-07-01T08:10:23.786" v="2135" actId="21"/>
          <ac:picMkLst>
            <pc:docMk/>
            <pc:sldMk cId="1096587" sldId="257"/>
            <ac:picMk id="5" creationId="{3398ECFC-C2FC-D4F0-CBFB-D8F2136BC681}"/>
          </ac:picMkLst>
        </pc:picChg>
      </pc:sldChg>
      <pc:sldChg chg="addSp delSp modSp add mod">
        <pc:chgData name="龚奕成" userId="6077bff2-9ada-4837-9803-fee5ac202cc9" providerId="ADAL" clId="{50CC4D1B-EF5A-4BD3-839D-366C84C1AFEB}" dt="2025-07-01T08:11:28.651" v="2221" actId="1076"/>
        <pc:sldMkLst>
          <pc:docMk/>
          <pc:sldMk cId="3713965863" sldId="277"/>
        </pc:sldMkLst>
        <pc:spChg chg="mod">
          <ac:chgData name="龚奕成" userId="6077bff2-9ada-4837-9803-fee5ac202cc9" providerId="ADAL" clId="{50CC4D1B-EF5A-4BD3-839D-366C84C1AFEB}" dt="2025-07-01T08:05:41.091" v="2044"/>
          <ac:spMkLst>
            <pc:docMk/>
            <pc:sldMk cId="3713965863" sldId="277"/>
            <ac:spMk id="2" creationId="{B1524B44-3137-45F0-AE31-7A37C3EE3288}"/>
          </ac:spMkLst>
        </pc:spChg>
        <pc:spChg chg="del">
          <ac:chgData name="龚奕成" userId="6077bff2-9ada-4837-9803-fee5ac202cc9" providerId="ADAL" clId="{50CC4D1B-EF5A-4BD3-839D-366C84C1AFEB}" dt="2025-07-01T07:08:13.310" v="68" actId="478"/>
          <ac:spMkLst>
            <pc:docMk/>
            <pc:sldMk cId="3713965863" sldId="277"/>
            <ac:spMk id="3" creationId="{4DBBB1A5-781F-A878-E95A-D38774606519}"/>
          </ac:spMkLst>
        </pc:spChg>
        <pc:spChg chg="add mod">
          <ac:chgData name="龚奕成" userId="6077bff2-9ada-4837-9803-fee5ac202cc9" providerId="ADAL" clId="{50CC4D1B-EF5A-4BD3-839D-366C84C1AFEB}" dt="2025-07-01T08:11:20.760" v="2220" actId="20577"/>
          <ac:spMkLst>
            <pc:docMk/>
            <pc:sldMk cId="3713965863" sldId="277"/>
            <ac:spMk id="7" creationId="{86F47C64-F53B-7569-EEBF-6A35A296FDB2}"/>
          </ac:spMkLst>
        </pc:spChg>
        <pc:spChg chg="del mod">
          <ac:chgData name="龚奕成" userId="6077bff2-9ada-4837-9803-fee5ac202cc9" providerId="ADAL" clId="{50CC4D1B-EF5A-4BD3-839D-366C84C1AFEB}" dt="2025-07-01T07:08:15.149" v="70" actId="478"/>
          <ac:spMkLst>
            <pc:docMk/>
            <pc:sldMk cId="3713965863" sldId="277"/>
            <ac:spMk id="8" creationId="{2247C1CC-E081-FE19-EB88-AC40A63B3E62}"/>
          </ac:spMkLst>
        </pc:spChg>
        <pc:spChg chg="del">
          <ac:chgData name="龚奕成" userId="6077bff2-9ada-4837-9803-fee5ac202cc9" providerId="ADAL" clId="{50CC4D1B-EF5A-4BD3-839D-366C84C1AFEB}" dt="2025-07-01T07:08:13.310" v="68" actId="478"/>
          <ac:spMkLst>
            <pc:docMk/>
            <pc:sldMk cId="3713965863" sldId="277"/>
            <ac:spMk id="9" creationId="{DBCD9ACF-79DF-20BF-5C5E-7FB75721989E}"/>
          </ac:spMkLst>
        </pc:spChg>
        <pc:picChg chg="del">
          <ac:chgData name="龚奕成" userId="6077bff2-9ada-4837-9803-fee5ac202cc9" providerId="ADAL" clId="{50CC4D1B-EF5A-4BD3-839D-366C84C1AFEB}" dt="2025-07-01T07:08:13.310" v="68" actId="478"/>
          <ac:picMkLst>
            <pc:docMk/>
            <pc:sldMk cId="3713965863" sldId="277"/>
            <ac:picMk id="5" creationId="{C86DE490-D9E3-4E04-A807-BC12D53DDD1A}"/>
          </ac:picMkLst>
        </pc:picChg>
        <pc:picChg chg="add del mod ord">
          <ac:chgData name="龚奕成" userId="6077bff2-9ada-4837-9803-fee5ac202cc9" providerId="ADAL" clId="{50CC4D1B-EF5A-4BD3-839D-366C84C1AFEB}" dt="2025-07-01T08:10:34.624" v="2137" actId="478"/>
          <ac:picMkLst>
            <pc:docMk/>
            <pc:sldMk cId="3713965863" sldId="277"/>
            <ac:picMk id="6" creationId="{5054F113-6086-157B-0FE5-67D81B479AE8}"/>
          </ac:picMkLst>
        </pc:picChg>
        <pc:picChg chg="del">
          <ac:chgData name="龚奕成" userId="6077bff2-9ada-4837-9803-fee5ac202cc9" providerId="ADAL" clId="{50CC4D1B-EF5A-4BD3-839D-366C84C1AFEB}" dt="2025-07-01T07:08:15.566" v="71" actId="478"/>
          <ac:picMkLst>
            <pc:docMk/>
            <pc:sldMk cId="3713965863" sldId="277"/>
            <ac:picMk id="10" creationId="{F37FB5F7-A170-9CF4-66D0-55147C77F689}"/>
          </ac:picMkLst>
        </pc:picChg>
        <pc:picChg chg="add del mod ord">
          <ac:chgData name="龚奕成" userId="6077bff2-9ada-4837-9803-fee5ac202cc9" providerId="ADAL" clId="{50CC4D1B-EF5A-4BD3-839D-366C84C1AFEB}" dt="2025-07-01T08:10:34.624" v="2137" actId="478"/>
          <ac:picMkLst>
            <pc:docMk/>
            <pc:sldMk cId="3713965863" sldId="277"/>
            <ac:picMk id="11" creationId="{01AD0FC6-66E7-3076-C9F3-C26AECF8FA19}"/>
          </ac:picMkLst>
        </pc:picChg>
        <pc:picChg chg="add mod">
          <ac:chgData name="龚奕成" userId="6077bff2-9ada-4837-9803-fee5ac202cc9" providerId="ADAL" clId="{50CC4D1B-EF5A-4BD3-839D-366C84C1AFEB}" dt="2025-07-01T08:11:28.651" v="2221" actId="1076"/>
          <ac:picMkLst>
            <pc:docMk/>
            <pc:sldMk cId="3713965863" sldId="277"/>
            <ac:picMk id="12" creationId="{3398ECFC-C2FC-D4F0-CBFB-D8F2136BC681}"/>
          </ac:picMkLst>
        </pc:picChg>
      </pc:sldChg>
      <pc:sldChg chg="modSp add mod">
        <pc:chgData name="龚奕成" userId="6077bff2-9ada-4837-9803-fee5ac202cc9" providerId="ADAL" clId="{50CC4D1B-EF5A-4BD3-839D-366C84C1AFEB}" dt="2025-07-01T08:06:04.045" v="2056" actId="2711"/>
        <pc:sldMkLst>
          <pc:docMk/>
          <pc:sldMk cId="3713911251" sldId="290"/>
        </pc:sldMkLst>
        <pc:spChg chg="mod">
          <ac:chgData name="龚奕成" userId="6077bff2-9ada-4837-9803-fee5ac202cc9" providerId="ADAL" clId="{50CC4D1B-EF5A-4BD3-839D-366C84C1AFEB}" dt="2025-07-01T07:14:47.141" v="341"/>
          <ac:spMkLst>
            <pc:docMk/>
            <pc:sldMk cId="3713911251" sldId="290"/>
            <ac:spMk id="2" creationId="{B1524B44-3137-45F0-AE31-7A37C3EE3288}"/>
          </ac:spMkLst>
        </pc:spChg>
        <pc:spChg chg="mod">
          <ac:chgData name="龚奕成" userId="6077bff2-9ada-4837-9803-fee5ac202cc9" providerId="ADAL" clId="{50CC4D1B-EF5A-4BD3-839D-366C84C1AFEB}" dt="2025-07-01T08:06:04.045" v="2056" actId="2711"/>
          <ac:spMkLst>
            <pc:docMk/>
            <pc:sldMk cId="3713911251" sldId="290"/>
            <ac:spMk id="23" creationId="{2F743635-BC94-D08F-69C8-EF2C4CA6B92C}"/>
          </ac:spMkLst>
        </pc:spChg>
      </pc:sldChg>
      <pc:sldChg chg="addSp delSp modSp add mod ord">
        <pc:chgData name="龚奕成" userId="6077bff2-9ada-4837-9803-fee5ac202cc9" providerId="ADAL" clId="{50CC4D1B-EF5A-4BD3-839D-366C84C1AFEB}" dt="2025-07-01T08:06:53.600" v="2067" actId="2711"/>
        <pc:sldMkLst>
          <pc:docMk/>
          <pc:sldMk cId="3067576590" sldId="292"/>
        </pc:sldMkLst>
        <pc:spChg chg="del">
          <ac:chgData name="龚奕成" userId="6077bff2-9ada-4837-9803-fee5ac202cc9" providerId="ADAL" clId="{50CC4D1B-EF5A-4BD3-839D-366C84C1AFEB}" dt="2025-07-01T07:25:41.786" v="610" actId="478"/>
          <ac:spMkLst>
            <pc:docMk/>
            <pc:sldMk cId="3067576590" sldId="292"/>
            <ac:spMk id="2" creationId="{B1524B44-3137-45F0-AE31-7A37C3EE3288}"/>
          </ac:spMkLst>
        </pc:spChg>
        <pc:spChg chg="del">
          <ac:chgData name="龚奕成" userId="6077bff2-9ada-4837-9803-fee5ac202cc9" providerId="ADAL" clId="{50CC4D1B-EF5A-4BD3-839D-366C84C1AFEB}" dt="2025-07-01T07:25:41.786" v="610" actId="478"/>
          <ac:spMkLst>
            <pc:docMk/>
            <pc:sldMk cId="3067576590" sldId="292"/>
            <ac:spMk id="5" creationId="{0C7AEFBD-7B2C-75C6-DF61-D61993EDF57E}"/>
          </ac:spMkLst>
        </pc:spChg>
        <pc:spChg chg="add mod">
          <ac:chgData name="龚奕成" userId="6077bff2-9ada-4837-9803-fee5ac202cc9" providerId="ADAL" clId="{50CC4D1B-EF5A-4BD3-839D-366C84C1AFEB}" dt="2025-07-01T07:25:41.916" v="611"/>
          <ac:spMkLst>
            <pc:docMk/>
            <pc:sldMk cId="3067576590" sldId="292"/>
            <ac:spMk id="6" creationId="{33D2CC0C-079E-54C4-7AF4-96A1C58DDB38}"/>
          </ac:spMkLst>
        </pc:spChg>
        <pc:spChg chg="add mod">
          <ac:chgData name="龚奕成" userId="6077bff2-9ada-4837-9803-fee5ac202cc9" providerId="ADAL" clId="{50CC4D1B-EF5A-4BD3-839D-366C84C1AFEB}" dt="2025-07-01T08:06:53.600" v="2067" actId="2711"/>
          <ac:spMkLst>
            <pc:docMk/>
            <pc:sldMk cId="3067576590" sldId="292"/>
            <ac:spMk id="7" creationId="{794756E9-7F83-FE3C-5997-D6390FE5746D}"/>
          </ac:spMkLst>
        </pc:spChg>
        <pc:spChg chg="add mod">
          <ac:chgData name="龚奕成" userId="6077bff2-9ada-4837-9803-fee5ac202cc9" providerId="ADAL" clId="{50CC4D1B-EF5A-4BD3-839D-366C84C1AFEB}" dt="2025-07-01T07:26:11.812" v="653" actId="20577"/>
          <ac:spMkLst>
            <pc:docMk/>
            <pc:sldMk cId="3067576590" sldId="292"/>
            <ac:spMk id="31" creationId="{588EACDC-A411-8883-002C-1A6276DF2EEB}"/>
          </ac:spMkLst>
        </pc:spChg>
      </pc:sldChg>
      <pc:sldChg chg="addSp delSp modSp add del mod">
        <pc:chgData name="龚奕成" userId="6077bff2-9ada-4837-9803-fee5ac202cc9" providerId="ADAL" clId="{50CC4D1B-EF5A-4BD3-839D-366C84C1AFEB}" dt="2025-07-01T07:14:39.161" v="340" actId="47"/>
        <pc:sldMkLst>
          <pc:docMk/>
          <pc:sldMk cId="3435477695" sldId="299"/>
        </pc:sldMkLst>
        <pc:spChg chg="del">
          <ac:chgData name="龚奕成" userId="6077bff2-9ada-4837-9803-fee5ac202cc9" providerId="ADAL" clId="{50CC4D1B-EF5A-4BD3-839D-366C84C1AFEB}" dt="2025-07-01T07:13:32.838" v="322" actId="478"/>
          <ac:spMkLst>
            <pc:docMk/>
            <pc:sldMk cId="3435477695" sldId="299"/>
            <ac:spMk id="2" creationId="{B1524B44-3137-45F0-AE31-7A37C3EE3288}"/>
          </ac:spMkLst>
        </pc:spChg>
        <pc:spChg chg="mod">
          <ac:chgData name="龚奕成" userId="6077bff2-9ada-4837-9803-fee5ac202cc9" providerId="ADAL" clId="{50CC4D1B-EF5A-4BD3-839D-366C84C1AFEB}" dt="2025-07-01T07:14:31.703" v="339" actId="6549"/>
          <ac:spMkLst>
            <pc:docMk/>
            <pc:sldMk cId="3435477695" sldId="299"/>
            <ac:spMk id="3" creationId="{BCDA1D1F-3A5E-3DAA-47DD-A329BA2DD79E}"/>
          </ac:spMkLst>
        </pc:spChg>
        <pc:spChg chg="add mod">
          <ac:chgData name="龚奕成" userId="6077bff2-9ada-4837-9803-fee5ac202cc9" providerId="ADAL" clId="{50CC4D1B-EF5A-4BD3-839D-366C84C1AFEB}" dt="2025-07-01T07:13:33.184" v="323"/>
          <ac:spMkLst>
            <pc:docMk/>
            <pc:sldMk cId="3435477695" sldId="299"/>
            <ac:spMk id="5" creationId="{E5A8C465-7558-1B1D-53B2-72BE8A75CC09}"/>
          </ac:spMkLst>
        </pc:spChg>
      </pc:sldChg>
      <pc:sldChg chg="addSp delSp modSp mod ord">
        <pc:chgData name="龚奕成" userId="6077bff2-9ada-4837-9803-fee5ac202cc9" providerId="ADAL" clId="{50CC4D1B-EF5A-4BD3-839D-366C84C1AFEB}" dt="2025-07-01T08:06:37.075" v="2062" actId="2711"/>
        <pc:sldMkLst>
          <pc:docMk/>
          <pc:sldMk cId="1639945178" sldId="313"/>
        </pc:sldMkLst>
        <pc:spChg chg="mod">
          <ac:chgData name="龚奕成" userId="6077bff2-9ada-4837-9803-fee5ac202cc9" providerId="ADAL" clId="{50CC4D1B-EF5A-4BD3-839D-366C84C1AFEB}" dt="2025-07-01T08:06:37.075" v="2062" actId="2711"/>
          <ac:spMkLst>
            <pc:docMk/>
            <pc:sldMk cId="1639945178" sldId="313"/>
            <ac:spMk id="8" creationId="{E59C76FE-FDAB-4A8E-BF8F-C3E1EFD6CF8E}"/>
          </ac:spMkLst>
        </pc:spChg>
        <pc:grpChg chg="add mod">
          <ac:chgData name="龚奕成" userId="6077bff2-9ada-4837-9803-fee5ac202cc9" providerId="ADAL" clId="{50CC4D1B-EF5A-4BD3-839D-366C84C1AFEB}" dt="2025-07-01T07:28:25.912" v="688" actId="1076"/>
          <ac:grpSpMkLst>
            <pc:docMk/>
            <pc:sldMk cId="1639945178" sldId="313"/>
            <ac:grpSpMk id="9" creationId="{E00D21A0-9E89-0D2D-815D-0016D4EBCAEC}"/>
          </ac:grpSpMkLst>
        </pc:grpChg>
        <pc:picChg chg="del">
          <ac:chgData name="龚奕成" userId="6077bff2-9ada-4837-9803-fee5ac202cc9" providerId="ADAL" clId="{50CC4D1B-EF5A-4BD3-839D-366C84C1AFEB}" dt="2025-07-01T07:27:44.020" v="656" actId="478"/>
          <ac:picMkLst>
            <pc:docMk/>
            <pc:sldMk cId="1639945178" sldId="313"/>
            <ac:picMk id="3" creationId="{D1AA5203-9E74-4641-A258-01B7E6D6533D}"/>
          </ac:picMkLst>
        </pc:picChg>
        <pc:picChg chg="del">
          <ac:chgData name="龚奕成" userId="6077bff2-9ada-4837-9803-fee5ac202cc9" providerId="ADAL" clId="{50CC4D1B-EF5A-4BD3-839D-366C84C1AFEB}" dt="2025-07-01T07:27:44.020" v="656" actId="478"/>
          <ac:picMkLst>
            <pc:docMk/>
            <pc:sldMk cId="1639945178" sldId="313"/>
            <ac:picMk id="5" creationId="{35706AE2-679A-49AD-A445-9B5043A000C7}"/>
          </ac:picMkLst>
        </pc:picChg>
        <pc:picChg chg="del">
          <ac:chgData name="龚奕成" userId="6077bff2-9ada-4837-9803-fee5ac202cc9" providerId="ADAL" clId="{50CC4D1B-EF5A-4BD3-839D-366C84C1AFEB}" dt="2025-07-01T07:27:44.020" v="656" actId="478"/>
          <ac:picMkLst>
            <pc:docMk/>
            <pc:sldMk cId="1639945178" sldId="313"/>
            <ac:picMk id="6" creationId="{B2B82E43-A195-457F-BA97-93220F002D70}"/>
          </ac:picMkLst>
        </pc:picChg>
        <pc:picChg chg="del">
          <ac:chgData name="龚奕成" userId="6077bff2-9ada-4837-9803-fee5ac202cc9" providerId="ADAL" clId="{50CC4D1B-EF5A-4BD3-839D-366C84C1AFEB}" dt="2025-07-01T07:27:44.020" v="656" actId="478"/>
          <ac:picMkLst>
            <pc:docMk/>
            <pc:sldMk cId="1639945178" sldId="313"/>
            <ac:picMk id="7" creationId="{9732760D-6D81-4F6B-8ECE-2979E362B8DF}"/>
          </ac:picMkLst>
        </pc:picChg>
        <pc:picChg chg="del">
          <ac:chgData name="龚奕成" userId="6077bff2-9ada-4837-9803-fee5ac202cc9" providerId="ADAL" clId="{50CC4D1B-EF5A-4BD3-839D-366C84C1AFEB}" dt="2025-07-01T07:27:44.020" v="656" actId="478"/>
          <ac:picMkLst>
            <pc:docMk/>
            <pc:sldMk cId="1639945178" sldId="313"/>
            <ac:picMk id="10" creationId="{2BAC9D33-B283-4127-BC7C-0C30A9DE5F81}"/>
          </ac:picMkLst>
        </pc:picChg>
        <pc:picChg chg="del">
          <ac:chgData name="龚奕成" userId="6077bff2-9ada-4837-9803-fee5ac202cc9" providerId="ADAL" clId="{50CC4D1B-EF5A-4BD3-839D-366C84C1AFEB}" dt="2025-07-01T07:27:44.020" v="656" actId="478"/>
          <ac:picMkLst>
            <pc:docMk/>
            <pc:sldMk cId="1639945178" sldId="313"/>
            <ac:picMk id="11" creationId="{D24A049F-42BF-437B-879B-EB6D128C0737}"/>
          </ac:picMkLst>
        </pc:picChg>
        <pc:picChg chg="del">
          <ac:chgData name="龚奕成" userId="6077bff2-9ada-4837-9803-fee5ac202cc9" providerId="ADAL" clId="{50CC4D1B-EF5A-4BD3-839D-366C84C1AFEB}" dt="2025-07-01T07:27:44.020" v="656" actId="478"/>
          <ac:picMkLst>
            <pc:docMk/>
            <pc:sldMk cId="1639945178" sldId="313"/>
            <ac:picMk id="12" creationId="{8C8001C8-47F1-460D-87C6-D515FB203D12}"/>
          </ac:picMkLst>
        </pc:picChg>
        <pc:picChg chg="del">
          <ac:chgData name="龚奕成" userId="6077bff2-9ada-4837-9803-fee5ac202cc9" providerId="ADAL" clId="{50CC4D1B-EF5A-4BD3-839D-366C84C1AFEB}" dt="2025-07-01T07:27:44.020" v="656" actId="478"/>
          <ac:picMkLst>
            <pc:docMk/>
            <pc:sldMk cId="1639945178" sldId="313"/>
            <ac:picMk id="13" creationId="{4C92D9C3-EFB8-4F69-90A2-427727AEA072}"/>
          </ac:picMkLst>
        </pc:picChg>
        <pc:picChg chg="mod">
          <ac:chgData name="龚奕成" userId="6077bff2-9ada-4837-9803-fee5ac202cc9" providerId="ADAL" clId="{50CC4D1B-EF5A-4BD3-839D-366C84C1AFEB}" dt="2025-07-01T07:27:45.075" v="657"/>
          <ac:picMkLst>
            <pc:docMk/>
            <pc:sldMk cId="1639945178" sldId="313"/>
            <ac:picMk id="14" creationId="{753A9C47-7B73-0FF4-6158-19B40AF5C78A}"/>
          </ac:picMkLst>
        </pc:picChg>
        <pc:picChg chg="mod">
          <ac:chgData name="龚奕成" userId="6077bff2-9ada-4837-9803-fee5ac202cc9" providerId="ADAL" clId="{50CC4D1B-EF5A-4BD3-839D-366C84C1AFEB}" dt="2025-07-01T07:27:45.075" v="657"/>
          <ac:picMkLst>
            <pc:docMk/>
            <pc:sldMk cId="1639945178" sldId="313"/>
            <ac:picMk id="15" creationId="{8B2FDBDC-834F-51C9-C023-BDE2F982C022}"/>
          </ac:picMkLst>
        </pc:picChg>
        <pc:picChg chg="mod">
          <ac:chgData name="龚奕成" userId="6077bff2-9ada-4837-9803-fee5ac202cc9" providerId="ADAL" clId="{50CC4D1B-EF5A-4BD3-839D-366C84C1AFEB}" dt="2025-07-01T07:27:45.075" v="657"/>
          <ac:picMkLst>
            <pc:docMk/>
            <pc:sldMk cId="1639945178" sldId="313"/>
            <ac:picMk id="16" creationId="{3E4A6118-9B85-659E-5FD9-CC08D3D629DC}"/>
          </ac:picMkLst>
        </pc:picChg>
        <pc:picChg chg="mod">
          <ac:chgData name="龚奕成" userId="6077bff2-9ada-4837-9803-fee5ac202cc9" providerId="ADAL" clId="{50CC4D1B-EF5A-4BD3-839D-366C84C1AFEB}" dt="2025-07-01T07:27:45.075" v="657"/>
          <ac:picMkLst>
            <pc:docMk/>
            <pc:sldMk cId="1639945178" sldId="313"/>
            <ac:picMk id="17" creationId="{08291AB5-DFB4-2642-8274-075BB61A5803}"/>
          </ac:picMkLst>
        </pc:picChg>
        <pc:picChg chg="mod">
          <ac:chgData name="龚奕成" userId="6077bff2-9ada-4837-9803-fee5ac202cc9" providerId="ADAL" clId="{50CC4D1B-EF5A-4BD3-839D-366C84C1AFEB}" dt="2025-07-01T07:27:45.075" v="657"/>
          <ac:picMkLst>
            <pc:docMk/>
            <pc:sldMk cId="1639945178" sldId="313"/>
            <ac:picMk id="18" creationId="{B93B51BE-8265-13ED-D7DD-72ACEBCAC88B}"/>
          </ac:picMkLst>
        </pc:picChg>
        <pc:picChg chg="mod">
          <ac:chgData name="龚奕成" userId="6077bff2-9ada-4837-9803-fee5ac202cc9" providerId="ADAL" clId="{50CC4D1B-EF5A-4BD3-839D-366C84C1AFEB}" dt="2025-07-01T07:27:45.075" v="657"/>
          <ac:picMkLst>
            <pc:docMk/>
            <pc:sldMk cId="1639945178" sldId="313"/>
            <ac:picMk id="19" creationId="{F683B253-1930-7D65-9E18-5A185CC0A955}"/>
          </ac:picMkLst>
        </pc:picChg>
        <pc:picChg chg="mod">
          <ac:chgData name="龚奕成" userId="6077bff2-9ada-4837-9803-fee5ac202cc9" providerId="ADAL" clId="{50CC4D1B-EF5A-4BD3-839D-366C84C1AFEB}" dt="2025-07-01T07:27:45.075" v="657"/>
          <ac:picMkLst>
            <pc:docMk/>
            <pc:sldMk cId="1639945178" sldId="313"/>
            <ac:picMk id="20" creationId="{335A145F-5D1A-908D-8395-083377DE4253}"/>
          </ac:picMkLst>
        </pc:picChg>
        <pc:picChg chg="mod">
          <ac:chgData name="龚奕成" userId="6077bff2-9ada-4837-9803-fee5ac202cc9" providerId="ADAL" clId="{50CC4D1B-EF5A-4BD3-839D-366C84C1AFEB}" dt="2025-07-01T07:27:45.075" v="657"/>
          <ac:picMkLst>
            <pc:docMk/>
            <pc:sldMk cId="1639945178" sldId="313"/>
            <ac:picMk id="21" creationId="{E85115B3-E986-1044-A735-BF6EC09D04E5}"/>
          </ac:picMkLst>
        </pc:picChg>
      </pc:sldChg>
      <pc:sldChg chg="modSp mod ord">
        <pc:chgData name="龚奕成" userId="6077bff2-9ada-4837-9803-fee5ac202cc9" providerId="ADAL" clId="{50CC4D1B-EF5A-4BD3-839D-366C84C1AFEB}" dt="2025-07-01T08:06:15.327" v="2057" actId="2711"/>
        <pc:sldMkLst>
          <pc:docMk/>
          <pc:sldMk cId="1677911514" sldId="319"/>
        </pc:sldMkLst>
        <pc:spChg chg="mod">
          <ac:chgData name="龚奕成" userId="6077bff2-9ada-4837-9803-fee5ac202cc9" providerId="ADAL" clId="{50CC4D1B-EF5A-4BD3-839D-366C84C1AFEB}" dt="2025-07-01T08:06:15.327" v="2057" actId="2711"/>
          <ac:spMkLst>
            <pc:docMk/>
            <pc:sldMk cId="1677911514" sldId="319"/>
            <ac:spMk id="6" creationId="{E874C20A-6AB6-4459-B798-49827E6B17A1}"/>
          </ac:spMkLst>
        </pc:spChg>
      </pc:sldChg>
      <pc:sldChg chg="modSp mod ord">
        <pc:chgData name="龚奕成" userId="6077bff2-9ada-4837-9803-fee5ac202cc9" providerId="ADAL" clId="{50CC4D1B-EF5A-4BD3-839D-366C84C1AFEB}" dt="2025-07-01T08:06:48.918" v="2066" actId="2711"/>
        <pc:sldMkLst>
          <pc:docMk/>
          <pc:sldMk cId="1445476837" sldId="325"/>
        </pc:sldMkLst>
        <pc:spChg chg="mod">
          <ac:chgData name="龚奕成" userId="6077bff2-9ada-4837-9803-fee5ac202cc9" providerId="ADAL" clId="{50CC4D1B-EF5A-4BD3-839D-366C84C1AFEB}" dt="2025-07-01T08:06:48.918" v="2066" actId="2711"/>
          <ac:spMkLst>
            <pc:docMk/>
            <pc:sldMk cId="1445476837" sldId="325"/>
            <ac:spMk id="6" creationId="{E874C20A-6AB6-4459-B798-49827E6B17A1}"/>
          </ac:spMkLst>
        </pc:spChg>
      </pc:sldChg>
      <pc:sldChg chg="addSp delSp modSp add mod ord">
        <pc:chgData name="龚奕成" userId="6077bff2-9ada-4837-9803-fee5ac202cc9" providerId="ADAL" clId="{50CC4D1B-EF5A-4BD3-839D-366C84C1AFEB}" dt="2025-07-01T07:30:17.905" v="757"/>
        <pc:sldMkLst>
          <pc:docMk/>
          <pc:sldMk cId="519651580" sldId="11089939"/>
        </pc:sldMkLst>
        <pc:spChg chg="mod">
          <ac:chgData name="龚奕成" userId="6077bff2-9ada-4837-9803-fee5ac202cc9" providerId="ADAL" clId="{50CC4D1B-EF5A-4BD3-839D-366C84C1AFEB}" dt="2025-07-01T07:20:54.393" v="457"/>
          <ac:spMkLst>
            <pc:docMk/>
            <pc:sldMk cId="519651580" sldId="11089939"/>
            <ac:spMk id="2" creationId="{B5519C96-7FFB-65F1-7243-BCB9F7C77A29}"/>
          </ac:spMkLst>
        </pc:spChg>
        <pc:spChg chg="add mod">
          <ac:chgData name="龚奕成" userId="6077bff2-9ada-4837-9803-fee5ac202cc9" providerId="ADAL" clId="{50CC4D1B-EF5A-4BD3-839D-366C84C1AFEB}" dt="2025-07-01T07:29:58.240" v="741" actId="20577"/>
          <ac:spMkLst>
            <pc:docMk/>
            <pc:sldMk cId="519651580" sldId="11089939"/>
            <ac:spMk id="3" creationId="{BD912C76-5FDC-1181-502C-07EB42DC7419}"/>
          </ac:spMkLst>
        </pc:spChg>
        <pc:spChg chg="del mod">
          <ac:chgData name="龚奕成" userId="6077bff2-9ada-4837-9803-fee5ac202cc9" providerId="ADAL" clId="{50CC4D1B-EF5A-4BD3-839D-366C84C1AFEB}" dt="2025-07-01T07:23:11.676" v="545" actId="478"/>
          <ac:spMkLst>
            <pc:docMk/>
            <pc:sldMk cId="519651580" sldId="11089939"/>
            <ac:spMk id="23" creationId="{9258BB41-A1E9-9B1B-9A1C-34CB160EF01D}"/>
          </ac:spMkLst>
        </pc:spChg>
        <pc:spChg chg="mod">
          <ac:chgData name="龚奕成" userId="6077bff2-9ada-4837-9803-fee5ac202cc9" providerId="ADAL" clId="{50CC4D1B-EF5A-4BD3-839D-366C84C1AFEB}" dt="2025-07-01T07:24:47.616" v="599" actId="1076"/>
          <ac:spMkLst>
            <pc:docMk/>
            <pc:sldMk cId="519651580" sldId="11089939"/>
            <ac:spMk id="30" creationId="{7DAD5D95-F6A8-3B18-4C75-AD2393993854}"/>
          </ac:spMkLst>
        </pc:spChg>
        <pc:spChg chg="mod">
          <ac:chgData name="龚奕成" userId="6077bff2-9ada-4837-9803-fee5ac202cc9" providerId="ADAL" clId="{50CC4D1B-EF5A-4BD3-839D-366C84C1AFEB}" dt="2025-07-01T07:21:45.404" v="498" actId="20577"/>
          <ac:spMkLst>
            <pc:docMk/>
            <pc:sldMk cId="519651580" sldId="11089939"/>
            <ac:spMk id="36" creationId="{F7E57C57-DF5A-3899-A30C-C036325884D2}"/>
          </ac:spMkLst>
        </pc:spChg>
        <pc:spChg chg="mod">
          <ac:chgData name="龚奕成" userId="6077bff2-9ada-4837-9803-fee5ac202cc9" providerId="ADAL" clId="{50CC4D1B-EF5A-4BD3-839D-366C84C1AFEB}" dt="2025-07-01T07:21:48.440" v="502" actId="20577"/>
          <ac:spMkLst>
            <pc:docMk/>
            <pc:sldMk cId="519651580" sldId="11089939"/>
            <ac:spMk id="37" creationId="{5A3CA2FF-3532-7C9C-94E4-0FFB6DC4B2C2}"/>
          </ac:spMkLst>
        </pc:spChg>
        <pc:spChg chg="mod">
          <ac:chgData name="龚奕成" userId="6077bff2-9ada-4837-9803-fee5ac202cc9" providerId="ADAL" clId="{50CC4D1B-EF5A-4BD3-839D-366C84C1AFEB}" dt="2025-07-01T07:25:00.218" v="601" actId="108"/>
          <ac:spMkLst>
            <pc:docMk/>
            <pc:sldMk cId="519651580" sldId="11089939"/>
            <ac:spMk id="42" creationId="{C3CE8659-02BA-602E-1CDB-18A4D59706F2}"/>
          </ac:spMkLst>
        </pc:spChg>
        <pc:grpChg chg="mod">
          <ac:chgData name="龚奕成" userId="6077bff2-9ada-4837-9803-fee5ac202cc9" providerId="ADAL" clId="{50CC4D1B-EF5A-4BD3-839D-366C84C1AFEB}" dt="2025-07-01T07:24:47.616" v="599" actId="1076"/>
          <ac:grpSpMkLst>
            <pc:docMk/>
            <pc:sldMk cId="519651580" sldId="11089939"/>
            <ac:grpSpMk id="59" creationId="{10BC4489-BC6D-E59F-C191-44F309274222}"/>
          </ac:grpSpMkLst>
        </pc:grpChg>
        <pc:picChg chg="mod ord">
          <ac:chgData name="龚奕成" userId="6077bff2-9ada-4837-9803-fee5ac202cc9" providerId="ADAL" clId="{50CC4D1B-EF5A-4BD3-839D-366C84C1AFEB}" dt="2025-07-01T07:25:04.461" v="602" actId="167"/>
          <ac:picMkLst>
            <pc:docMk/>
            <pc:sldMk cId="519651580" sldId="11089939"/>
            <ac:picMk id="26" creationId="{DEA597EE-5F74-BDEB-48D4-F048DD93BD0A}"/>
          </ac:picMkLst>
        </pc:picChg>
      </pc:sldChg>
      <pc:sldChg chg="addSp delSp modSp add mod ord">
        <pc:chgData name="龚奕成" userId="6077bff2-9ada-4837-9803-fee5ac202cc9" providerId="ADAL" clId="{50CC4D1B-EF5A-4BD3-839D-366C84C1AFEB}" dt="2025-07-01T08:06:44.576" v="2065" actId="2711"/>
        <pc:sldMkLst>
          <pc:docMk/>
          <pc:sldMk cId="1260879257" sldId="11089940"/>
        </pc:sldMkLst>
        <pc:spChg chg="mod">
          <ac:chgData name="龚奕成" userId="6077bff2-9ada-4837-9803-fee5ac202cc9" providerId="ADAL" clId="{50CC4D1B-EF5A-4BD3-839D-366C84C1AFEB}" dt="2025-07-01T08:06:44.576" v="2065" actId="2711"/>
          <ac:spMkLst>
            <pc:docMk/>
            <pc:sldMk cId="1260879257" sldId="11089940"/>
            <ac:spMk id="8" creationId="{E8B9A467-5FB1-3971-8105-DFF6D396881E}"/>
          </ac:spMkLst>
        </pc:spChg>
        <pc:grpChg chg="add mod">
          <ac:chgData name="龚奕成" userId="6077bff2-9ada-4837-9803-fee5ac202cc9" providerId="ADAL" clId="{50CC4D1B-EF5A-4BD3-839D-366C84C1AFEB}" dt="2025-07-01T07:28:23.438" v="687" actId="1076"/>
          <ac:grpSpMkLst>
            <pc:docMk/>
            <pc:sldMk cId="1260879257" sldId="11089940"/>
            <ac:grpSpMk id="3" creationId="{AFD682B8-163C-E3E7-5B1B-7674E5B12101}"/>
          </ac:grpSpMkLst>
        </pc:grpChg>
        <pc:grpChg chg="del">
          <ac:chgData name="龚奕成" userId="6077bff2-9ada-4837-9803-fee5ac202cc9" providerId="ADAL" clId="{50CC4D1B-EF5A-4BD3-839D-366C84C1AFEB}" dt="2025-07-01T07:28:05.641" v="670" actId="478"/>
          <ac:grpSpMkLst>
            <pc:docMk/>
            <pc:sldMk cId="1260879257" sldId="11089940"/>
            <ac:grpSpMk id="9" creationId="{7A6393EC-9156-F4D4-2A3A-CDFCACB72499}"/>
          </ac:grpSpMkLst>
        </pc:grpChg>
        <pc:picChg chg="mod">
          <ac:chgData name="龚奕成" userId="6077bff2-9ada-4837-9803-fee5ac202cc9" providerId="ADAL" clId="{50CC4D1B-EF5A-4BD3-839D-366C84C1AFEB}" dt="2025-07-01T07:28:05.933" v="671"/>
          <ac:picMkLst>
            <pc:docMk/>
            <pc:sldMk cId="1260879257" sldId="11089940"/>
            <ac:picMk id="5" creationId="{164D903A-DB55-3FF1-15E7-9FB9953A3AAC}"/>
          </ac:picMkLst>
        </pc:picChg>
        <pc:picChg chg="mod">
          <ac:chgData name="龚奕成" userId="6077bff2-9ada-4837-9803-fee5ac202cc9" providerId="ADAL" clId="{50CC4D1B-EF5A-4BD3-839D-366C84C1AFEB}" dt="2025-07-01T07:28:05.933" v="671"/>
          <ac:picMkLst>
            <pc:docMk/>
            <pc:sldMk cId="1260879257" sldId="11089940"/>
            <ac:picMk id="6" creationId="{E1A99395-8BA2-7F24-0262-2C1852AC251B}"/>
          </ac:picMkLst>
        </pc:picChg>
        <pc:picChg chg="mod">
          <ac:chgData name="龚奕成" userId="6077bff2-9ada-4837-9803-fee5ac202cc9" providerId="ADAL" clId="{50CC4D1B-EF5A-4BD3-839D-366C84C1AFEB}" dt="2025-07-01T07:28:05.933" v="671"/>
          <ac:picMkLst>
            <pc:docMk/>
            <pc:sldMk cId="1260879257" sldId="11089940"/>
            <ac:picMk id="7" creationId="{C5EE1A74-2540-7691-CCDB-E816CC437F0D}"/>
          </ac:picMkLst>
        </pc:picChg>
        <pc:picChg chg="mod">
          <ac:chgData name="龚奕成" userId="6077bff2-9ada-4837-9803-fee5ac202cc9" providerId="ADAL" clId="{50CC4D1B-EF5A-4BD3-839D-366C84C1AFEB}" dt="2025-07-01T07:28:05.933" v="671"/>
          <ac:picMkLst>
            <pc:docMk/>
            <pc:sldMk cId="1260879257" sldId="11089940"/>
            <ac:picMk id="10" creationId="{B7E7F8C2-BE0F-1834-7CDF-71233A776792}"/>
          </ac:picMkLst>
        </pc:picChg>
        <pc:picChg chg="mod">
          <ac:chgData name="龚奕成" userId="6077bff2-9ada-4837-9803-fee5ac202cc9" providerId="ADAL" clId="{50CC4D1B-EF5A-4BD3-839D-366C84C1AFEB}" dt="2025-07-01T07:28:05.933" v="671"/>
          <ac:picMkLst>
            <pc:docMk/>
            <pc:sldMk cId="1260879257" sldId="11089940"/>
            <ac:picMk id="11" creationId="{93429863-C039-4BFA-B41B-9FA9A1A4A663}"/>
          </ac:picMkLst>
        </pc:picChg>
        <pc:picChg chg="mod">
          <ac:chgData name="龚奕成" userId="6077bff2-9ada-4837-9803-fee5ac202cc9" providerId="ADAL" clId="{50CC4D1B-EF5A-4BD3-839D-366C84C1AFEB}" dt="2025-07-01T07:28:05.933" v="671"/>
          <ac:picMkLst>
            <pc:docMk/>
            <pc:sldMk cId="1260879257" sldId="11089940"/>
            <ac:picMk id="12" creationId="{AC9360A9-B711-219C-8D03-E894373BC2A8}"/>
          </ac:picMkLst>
        </pc:picChg>
        <pc:picChg chg="mod">
          <ac:chgData name="龚奕成" userId="6077bff2-9ada-4837-9803-fee5ac202cc9" providerId="ADAL" clId="{50CC4D1B-EF5A-4BD3-839D-366C84C1AFEB}" dt="2025-07-01T07:28:05.933" v="671"/>
          <ac:picMkLst>
            <pc:docMk/>
            <pc:sldMk cId="1260879257" sldId="11089940"/>
            <ac:picMk id="13" creationId="{20D6669B-C1D1-8D36-F5D3-49797ED7A38B}"/>
          </ac:picMkLst>
        </pc:picChg>
        <pc:picChg chg="mod">
          <ac:chgData name="龚奕成" userId="6077bff2-9ada-4837-9803-fee5ac202cc9" providerId="ADAL" clId="{50CC4D1B-EF5A-4BD3-839D-366C84C1AFEB}" dt="2025-07-01T07:28:05.933" v="671"/>
          <ac:picMkLst>
            <pc:docMk/>
            <pc:sldMk cId="1260879257" sldId="11089940"/>
            <ac:picMk id="22" creationId="{829D58AF-48B3-F13B-4710-EB547236AEA6}"/>
          </ac:picMkLst>
        </pc:picChg>
      </pc:sldChg>
      <pc:sldChg chg="addSp delSp modSp add mod delAnim modAnim">
        <pc:chgData name="龚奕成" userId="6077bff2-9ada-4837-9803-fee5ac202cc9" providerId="ADAL" clId="{50CC4D1B-EF5A-4BD3-839D-366C84C1AFEB}" dt="2025-07-01T07:50:08.068" v="1336" actId="20577"/>
        <pc:sldMkLst>
          <pc:docMk/>
          <pc:sldMk cId="2937545276" sldId="11089941"/>
        </pc:sldMkLst>
        <pc:spChg chg="mod">
          <ac:chgData name="龚奕成" userId="6077bff2-9ada-4837-9803-fee5ac202cc9" providerId="ADAL" clId="{50CC4D1B-EF5A-4BD3-839D-366C84C1AFEB}" dt="2025-07-01T07:50:08.068" v="1336" actId="20577"/>
          <ac:spMkLst>
            <pc:docMk/>
            <pc:sldMk cId="2937545276" sldId="11089941"/>
            <ac:spMk id="3" creationId="{715AE592-7466-34D3-D83F-3028F3FB8CE3}"/>
          </ac:spMkLst>
        </pc:spChg>
        <pc:spChg chg="add mod">
          <ac:chgData name="龚奕成" userId="6077bff2-9ada-4837-9803-fee5ac202cc9" providerId="ADAL" clId="{50CC4D1B-EF5A-4BD3-839D-366C84C1AFEB}" dt="2025-07-01T07:46:46.206" v="1216" actId="164"/>
          <ac:spMkLst>
            <pc:docMk/>
            <pc:sldMk cId="2937545276" sldId="11089941"/>
            <ac:spMk id="8" creationId="{A4AE9288-A694-11B6-88B7-A6C35571FA52}"/>
          </ac:spMkLst>
        </pc:spChg>
        <pc:spChg chg="add mod">
          <ac:chgData name="龚奕成" userId="6077bff2-9ada-4837-9803-fee5ac202cc9" providerId="ADAL" clId="{50CC4D1B-EF5A-4BD3-839D-366C84C1AFEB}" dt="2025-07-01T07:49:08.465" v="1271" actId="164"/>
          <ac:spMkLst>
            <pc:docMk/>
            <pc:sldMk cId="2937545276" sldId="11089941"/>
            <ac:spMk id="10" creationId="{716C8A18-3FE6-57E0-3728-6FC0E78B2709}"/>
          </ac:spMkLst>
        </pc:spChg>
        <pc:spChg chg="mod">
          <ac:chgData name="龚奕成" userId="6077bff2-9ada-4837-9803-fee5ac202cc9" providerId="ADAL" clId="{50CC4D1B-EF5A-4BD3-839D-366C84C1AFEB}" dt="2025-07-01T07:49:08.465" v="1271" actId="164"/>
          <ac:spMkLst>
            <pc:docMk/>
            <pc:sldMk cId="2937545276" sldId="11089941"/>
            <ac:spMk id="30" creationId="{BEB53CFD-0A7C-0C5F-4E6E-57387E15BE7E}"/>
          </ac:spMkLst>
        </pc:spChg>
        <pc:spChg chg="del mod">
          <ac:chgData name="龚奕成" userId="6077bff2-9ada-4837-9803-fee5ac202cc9" providerId="ADAL" clId="{50CC4D1B-EF5A-4BD3-839D-366C84C1AFEB}" dt="2025-07-01T07:39:38.016" v="952" actId="478"/>
          <ac:spMkLst>
            <pc:docMk/>
            <pc:sldMk cId="2937545276" sldId="11089941"/>
            <ac:spMk id="42" creationId="{7860E652-F941-7B43-7175-78454785E434}"/>
          </ac:spMkLst>
        </pc:spChg>
        <pc:grpChg chg="add mod">
          <ac:chgData name="龚奕成" userId="6077bff2-9ada-4837-9803-fee5ac202cc9" providerId="ADAL" clId="{50CC4D1B-EF5A-4BD3-839D-366C84C1AFEB}" dt="2025-07-01T07:49:04.657" v="1270" actId="164"/>
          <ac:grpSpMkLst>
            <pc:docMk/>
            <pc:sldMk cId="2937545276" sldId="11089941"/>
            <ac:grpSpMk id="17" creationId="{C28E930A-4E78-F7E9-06C5-355A4503A7F7}"/>
          </ac:grpSpMkLst>
        </pc:grpChg>
        <pc:grpChg chg="add mod">
          <ac:chgData name="龚奕成" userId="6077bff2-9ada-4837-9803-fee5ac202cc9" providerId="ADAL" clId="{50CC4D1B-EF5A-4BD3-839D-366C84C1AFEB}" dt="2025-07-01T07:49:08.465" v="1271" actId="164"/>
          <ac:grpSpMkLst>
            <pc:docMk/>
            <pc:sldMk cId="2937545276" sldId="11089941"/>
            <ac:grpSpMk id="18" creationId="{2875E69B-E831-FF15-F17E-7E67E5EA6517}"/>
          </ac:grpSpMkLst>
        </pc:grpChg>
        <pc:grpChg chg="add mod">
          <ac:chgData name="龚奕成" userId="6077bff2-9ada-4837-9803-fee5ac202cc9" providerId="ADAL" clId="{50CC4D1B-EF5A-4BD3-839D-366C84C1AFEB}" dt="2025-07-01T07:49:30.318" v="1273" actId="14100"/>
          <ac:grpSpMkLst>
            <pc:docMk/>
            <pc:sldMk cId="2937545276" sldId="11089941"/>
            <ac:grpSpMk id="19" creationId="{B482B1BE-DB5D-2DAD-EEEF-B55A8C3BCB4B}"/>
          </ac:grpSpMkLst>
        </pc:grpChg>
        <pc:grpChg chg="del">
          <ac:chgData name="龚奕成" userId="6077bff2-9ada-4837-9803-fee5ac202cc9" providerId="ADAL" clId="{50CC4D1B-EF5A-4BD3-839D-366C84C1AFEB}" dt="2025-07-01T07:32:53.438" v="824" actId="478"/>
          <ac:grpSpMkLst>
            <pc:docMk/>
            <pc:sldMk cId="2937545276" sldId="11089941"/>
            <ac:grpSpMk id="59" creationId="{4CA09158-756E-77E0-D27B-159EDE4DF09A}"/>
          </ac:grpSpMkLst>
        </pc:grpChg>
        <pc:picChg chg="add mod">
          <ac:chgData name="龚奕成" userId="6077bff2-9ada-4837-9803-fee5ac202cc9" providerId="ADAL" clId="{50CC4D1B-EF5A-4BD3-839D-366C84C1AFEB}" dt="2025-07-01T07:49:04.657" v="1270" actId="164"/>
          <ac:picMkLst>
            <pc:docMk/>
            <pc:sldMk cId="2937545276" sldId="11089941"/>
            <ac:picMk id="5" creationId="{3F0B5D9A-2B8B-E569-11EE-8852E082C3B6}"/>
          </ac:picMkLst>
        </pc:picChg>
        <pc:picChg chg="add mod modCrop">
          <ac:chgData name="龚奕成" userId="6077bff2-9ada-4837-9803-fee5ac202cc9" providerId="ADAL" clId="{50CC4D1B-EF5A-4BD3-839D-366C84C1AFEB}" dt="2025-07-01T07:46:46.206" v="1216" actId="164"/>
          <ac:picMkLst>
            <pc:docMk/>
            <pc:sldMk cId="2937545276" sldId="11089941"/>
            <ac:picMk id="6" creationId="{8921B8CA-754B-FBAA-AA97-E8212AAD275A}"/>
          </ac:picMkLst>
        </pc:picChg>
        <pc:picChg chg="add mod modCrop">
          <ac:chgData name="龚奕成" userId="6077bff2-9ada-4837-9803-fee5ac202cc9" providerId="ADAL" clId="{50CC4D1B-EF5A-4BD3-839D-366C84C1AFEB}" dt="2025-07-01T07:46:46.206" v="1216" actId="164"/>
          <ac:picMkLst>
            <pc:docMk/>
            <pc:sldMk cId="2937545276" sldId="11089941"/>
            <ac:picMk id="7" creationId="{D9DCB394-93BC-B6A9-EF80-E1E2DB6B45B1}"/>
          </ac:picMkLst>
        </pc:picChg>
        <pc:picChg chg="add mod modCrop">
          <ac:chgData name="龚奕成" userId="6077bff2-9ada-4837-9803-fee5ac202cc9" providerId="ADAL" clId="{50CC4D1B-EF5A-4BD3-839D-366C84C1AFEB}" dt="2025-07-01T07:49:04.657" v="1270" actId="164"/>
          <ac:picMkLst>
            <pc:docMk/>
            <pc:sldMk cId="2937545276" sldId="11089941"/>
            <ac:picMk id="9" creationId="{CC637EA8-F6EA-51CB-E7BD-8B32702BF53D}"/>
          </ac:picMkLst>
        </pc:picChg>
        <pc:picChg chg="add mod">
          <ac:chgData name="龚奕成" userId="6077bff2-9ada-4837-9803-fee5ac202cc9" providerId="ADAL" clId="{50CC4D1B-EF5A-4BD3-839D-366C84C1AFEB}" dt="2025-07-01T07:46:46.206" v="1216" actId="164"/>
          <ac:picMkLst>
            <pc:docMk/>
            <pc:sldMk cId="2937545276" sldId="11089941"/>
            <ac:picMk id="12" creationId="{EE5C4293-A890-C16D-8C39-72E2EDE0657B}"/>
          </ac:picMkLst>
        </pc:picChg>
        <pc:picChg chg="add mod">
          <ac:chgData name="龚奕成" userId="6077bff2-9ada-4837-9803-fee5ac202cc9" providerId="ADAL" clId="{50CC4D1B-EF5A-4BD3-839D-366C84C1AFEB}" dt="2025-07-01T07:46:46.206" v="1216" actId="164"/>
          <ac:picMkLst>
            <pc:docMk/>
            <pc:sldMk cId="2937545276" sldId="11089941"/>
            <ac:picMk id="14" creationId="{E4826E64-1B47-AE03-D27B-DFDC1165E0B3}"/>
          </ac:picMkLst>
        </pc:picChg>
        <pc:picChg chg="add del mod">
          <ac:chgData name="龚奕成" userId="6077bff2-9ada-4837-9803-fee5ac202cc9" providerId="ADAL" clId="{50CC4D1B-EF5A-4BD3-839D-366C84C1AFEB}" dt="2025-07-01T07:46:36.563" v="1212" actId="478"/>
          <ac:picMkLst>
            <pc:docMk/>
            <pc:sldMk cId="2937545276" sldId="11089941"/>
            <ac:picMk id="15" creationId="{C0C18BD9-7909-D857-AEB3-28DF2C9E6703}"/>
          </ac:picMkLst>
        </pc:picChg>
        <pc:picChg chg="add mod ord">
          <ac:chgData name="龚奕成" userId="6077bff2-9ada-4837-9803-fee5ac202cc9" providerId="ADAL" clId="{50CC4D1B-EF5A-4BD3-839D-366C84C1AFEB}" dt="2025-07-01T07:49:04.657" v="1270" actId="164"/>
          <ac:picMkLst>
            <pc:docMk/>
            <pc:sldMk cId="2937545276" sldId="11089941"/>
            <ac:picMk id="16" creationId="{C0A4A55D-25CF-7238-99D5-2F1CA849519E}"/>
          </ac:picMkLst>
        </pc:picChg>
        <pc:picChg chg="del">
          <ac:chgData name="龚奕成" userId="6077bff2-9ada-4837-9803-fee5ac202cc9" providerId="ADAL" clId="{50CC4D1B-EF5A-4BD3-839D-366C84C1AFEB}" dt="2025-07-01T07:39:36.756" v="951" actId="478"/>
          <ac:picMkLst>
            <pc:docMk/>
            <pc:sldMk cId="2937545276" sldId="11089941"/>
            <ac:picMk id="26" creationId="{00ED9BB3-6035-B6D6-AE00-C5266190027F}"/>
          </ac:picMkLst>
        </pc:picChg>
      </pc:sldChg>
      <pc:sldChg chg="addSp delSp modSp add mod">
        <pc:chgData name="龚奕成" userId="6077bff2-9ada-4837-9803-fee5ac202cc9" providerId="ADAL" clId="{50CC4D1B-EF5A-4BD3-839D-366C84C1AFEB}" dt="2025-07-01T08:06:33.144" v="2061" actId="478"/>
        <pc:sldMkLst>
          <pc:docMk/>
          <pc:sldMk cId="3417309313" sldId="11089942"/>
        </pc:sldMkLst>
        <pc:spChg chg="mod">
          <ac:chgData name="龚奕成" userId="6077bff2-9ada-4837-9803-fee5ac202cc9" providerId="ADAL" clId="{50CC4D1B-EF5A-4BD3-839D-366C84C1AFEB}" dt="2025-07-01T08:02:19.336" v="1991" actId="1076"/>
          <ac:spMkLst>
            <pc:docMk/>
            <pc:sldMk cId="3417309313" sldId="11089942"/>
            <ac:spMk id="3" creationId="{0874B09D-F7F2-D55D-3A64-47CE02CCD989}"/>
          </ac:spMkLst>
        </pc:spChg>
        <pc:spChg chg="mod">
          <ac:chgData name="龚奕成" userId="6077bff2-9ada-4837-9803-fee5ac202cc9" providerId="ADAL" clId="{50CC4D1B-EF5A-4BD3-839D-366C84C1AFEB}" dt="2025-07-01T08:02:23.252" v="1994" actId="404"/>
          <ac:spMkLst>
            <pc:docMk/>
            <pc:sldMk cId="3417309313" sldId="11089942"/>
            <ac:spMk id="21" creationId="{6784E814-C14A-BAC1-72B3-63D1D09C12C6}"/>
          </ac:spMkLst>
        </pc:spChg>
        <pc:spChg chg="mod">
          <ac:chgData name="龚奕成" userId="6077bff2-9ada-4837-9803-fee5ac202cc9" providerId="ADAL" clId="{50CC4D1B-EF5A-4BD3-839D-366C84C1AFEB}" dt="2025-07-01T08:02:23.252" v="1994" actId="404"/>
          <ac:spMkLst>
            <pc:docMk/>
            <pc:sldMk cId="3417309313" sldId="11089942"/>
            <ac:spMk id="22" creationId="{006D4381-9453-A152-2AFC-F25D317751D5}"/>
          </ac:spMkLst>
        </pc:spChg>
        <pc:spChg chg="mod">
          <ac:chgData name="龚奕成" userId="6077bff2-9ada-4837-9803-fee5ac202cc9" providerId="ADAL" clId="{50CC4D1B-EF5A-4BD3-839D-366C84C1AFEB}" dt="2025-07-01T08:02:23.252" v="1994" actId="404"/>
          <ac:spMkLst>
            <pc:docMk/>
            <pc:sldMk cId="3417309313" sldId="11089942"/>
            <ac:spMk id="23" creationId="{FED27329-5718-4D7C-6461-6E0E9C4701D8}"/>
          </ac:spMkLst>
        </pc:spChg>
        <pc:spChg chg="add del mod">
          <ac:chgData name="龚奕成" userId="6077bff2-9ada-4837-9803-fee5ac202cc9" providerId="ADAL" clId="{50CC4D1B-EF5A-4BD3-839D-366C84C1AFEB}" dt="2025-07-01T08:02:35.393" v="2012" actId="1036"/>
          <ac:spMkLst>
            <pc:docMk/>
            <pc:sldMk cId="3417309313" sldId="11089942"/>
            <ac:spMk id="25" creationId="{CE8954ED-ACC1-33DA-A072-2B896D52BFEE}"/>
          </ac:spMkLst>
        </pc:spChg>
        <pc:spChg chg="add mod">
          <ac:chgData name="龚奕成" userId="6077bff2-9ada-4837-9803-fee5ac202cc9" providerId="ADAL" clId="{50CC4D1B-EF5A-4BD3-839D-366C84C1AFEB}" dt="2025-07-01T08:02:49.049" v="2016" actId="1076"/>
          <ac:spMkLst>
            <pc:docMk/>
            <pc:sldMk cId="3417309313" sldId="11089942"/>
            <ac:spMk id="27" creationId="{C66C393F-1260-D6EB-953B-047AA002C50C}"/>
          </ac:spMkLst>
        </pc:spChg>
        <pc:spChg chg="add mod">
          <ac:chgData name="龚奕成" userId="6077bff2-9ada-4837-9803-fee5ac202cc9" providerId="ADAL" clId="{50CC4D1B-EF5A-4BD3-839D-366C84C1AFEB}" dt="2025-07-01T08:02:17.592" v="1989" actId="1076"/>
          <ac:spMkLst>
            <pc:docMk/>
            <pc:sldMk cId="3417309313" sldId="11089942"/>
            <ac:spMk id="28" creationId="{AE602557-47F6-2544-9DFC-6C145BB5C189}"/>
          </ac:spMkLst>
        </pc:spChg>
        <pc:spChg chg="add mod">
          <ac:chgData name="龚奕成" userId="6077bff2-9ada-4837-9803-fee5ac202cc9" providerId="ADAL" clId="{50CC4D1B-EF5A-4BD3-839D-366C84C1AFEB}" dt="2025-07-01T08:02:35.393" v="2012" actId="1036"/>
          <ac:spMkLst>
            <pc:docMk/>
            <pc:sldMk cId="3417309313" sldId="11089942"/>
            <ac:spMk id="31" creationId="{0C743FEC-3FDF-2389-8D05-29C6A7FA6367}"/>
          </ac:spMkLst>
        </pc:spChg>
        <pc:spChg chg="add mod">
          <ac:chgData name="龚奕成" userId="6077bff2-9ada-4837-9803-fee5ac202cc9" providerId="ADAL" clId="{50CC4D1B-EF5A-4BD3-839D-366C84C1AFEB}" dt="2025-07-01T08:02:35.393" v="2012" actId="1036"/>
          <ac:spMkLst>
            <pc:docMk/>
            <pc:sldMk cId="3417309313" sldId="11089942"/>
            <ac:spMk id="32" creationId="{76D072D9-BC8F-4587-ED3F-709846B53E6E}"/>
          </ac:spMkLst>
        </pc:spChg>
        <pc:spChg chg="add mod">
          <ac:chgData name="龚奕成" userId="6077bff2-9ada-4837-9803-fee5ac202cc9" providerId="ADAL" clId="{50CC4D1B-EF5A-4BD3-839D-366C84C1AFEB}" dt="2025-07-01T08:02:35.393" v="2012" actId="1036"/>
          <ac:spMkLst>
            <pc:docMk/>
            <pc:sldMk cId="3417309313" sldId="11089942"/>
            <ac:spMk id="33" creationId="{674C5EB0-BAE8-46EB-EBFF-34FD5A9A6E40}"/>
          </ac:spMkLst>
        </pc:spChg>
        <pc:spChg chg="add mod">
          <ac:chgData name="龚奕成" userId="6077bff2-9ada-4837-9803-fee5ac202cc9" providerId="ADAL" clId="{50CC4D1B-EF5A-4BD3-839D-366C84C1AFEB}" dt="2025-07-01T08:02:35.393" v="2012" actId="1036"/>
          <ac:spMkLst>
            <pc:docMk/>
            <pc:sldMk cId="3417309313" sldId="11089942"/>
            <ac:spMk id="34" creationId="{80D23056-A373-55A0-E408-D8F560DCEFC0}"/>
          </ac:spMkLst>
        </pc:spChg>
        <pc:spChg chg="add mod">
          <ac:chgData name="龚奕成" userId="6077bff2-9ada-4837-9803-fee5ac202cc9" providerId="ADAL" clId="{50CC4D1B-EF5A-4BD3-839D-366C84C1AFEB}" dt="2025-07-01T08:02:35.393" v="2012" actId="1036"/>
          <ac:spMkLst>
            <pc:docMk/>
            <pc:sldMk cId="3417309313" sldId="11089942"/>
            <ac:spMk id="35" creationId="{12A498D8-69F0-AF4E-CFC9-96163D9455A3}"/>
          </ac:spMkLst>
        </pc:spChg>
        <pc:spChg chg="add mod">
          <ac:chgData name="龚奕成" userId="6077bff2-9ada-4837-9803-fee5ac202cc9" providerId="ADAL" clId="{50CC4D1B-EF5A-4BD3-839D-366C84C1AFEB}" dt="2025-07-01T08:02:35.393" v="2012" actId="1036"/>
          <ac:spMkLst>
            <pc:docMk/>
            <pc:sldMk cId="3417309313" sldId="11089942"/>
            <ac:spMk id="36" creationId="{946A7E92-B3C0-ACBE-3AB3-6E9DB5AC88A4}"/>
          </ac:spMkLst>
        </pc:spChg>
        <pc:spChg chg="add mod">
          <ac:chgData name="龚奕成" userId="6077bff2-9ada-4837-9803-fee5ac202cc9" providerId="ADAL" clId="{50CC4D1B-EF5A-4BD3-839D-366C84C1AFEB}" dt="2025-07-01T08:02:35.393" v="2012" actId="1036"/>
          <ac:spMkLst>
            <pc:docMk/>
            <pc:sldMk cId="3417309313" sldId="11089942"/>
            <ac:spMk id="37" creationId="{B9D4B9D6-857A-36A4-3419-EF2938C16F04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38" creationId="{2AE8104B-DFF9-DF4C-D2D5-99511C9D63BF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39" creationId="{812C9308-F908-7507-E682-0FB422C2E6D7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40" creationId="{9F10E392-FA09-D640-9524-A02F5477883C}"/>
          </ac:spMkLst>
        </pc:spChg>
        <pc:spChg chg="add mod">
          <ac:chgData name="龚奕成" userId="6077bff2-9ada-4837-9803-fee5ac202cc9" providerId="ADAL" clId="{50CC4D1B-EF5A-4BD3-839D-366C84C1AFEB}" dt="2025-07-01T08:00:50.583" v="1961" actId="12789"/>
          <ac:spMkLst>
            <pc:docMk/>
            <pc:sldMk cId="3417309313" sldId="11089942"/>
            <ac:spMk id="41" creationId="{5CC4E8BA-B1AD-CD5A-9596-C2CFF88533A1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42" creationId="{21B7537E-E8AE-6A63-9D60-439445A5D891}"/>
          </ac:spMkLst>
        </pc:spChg>
        <pc:spChg chg="add mod">
          <ac:chgData name="龚奕成" userId="6077bff2-9ada-4837-9803-fee5ac202cc9" providerId="ADAL" clId="{50CC4D1B-EF5A-4BD3-839D-366C84C1AFEB}" dt="2025-07-01T08:02:12.413" v="1987" actId="1076"/>
          <ac:spMkLst>
            <pc:docMk/>
            <pc:sldMk cId="3417309313" sldId="11089942"/>
            <ac:spMk id="43" creationId="{3967F242-E5F3-8F52-4AFF-9985D5BB2443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44" creationId="{C71B0B2F-201C-AD59-1540-B4DDC178DD45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45" creationId="{0FB47FC2-E968-2E2E-5E18-D80A93CBC60D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46" creationId="{9090D1E6-5CC4-CF63-C312-87BA364B31B9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47" creationId="{9C7259FA-0BAB-9AF7-EB49-8949684B861D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48" creationId="{FB75D046-1B76-7CD4-1686-EC61F7886A54}"/>
          </ac:spMkLst>
        </pc:spChg>
        <pc:spChg chg="add mod">
          <ac:chgData name="龚奕成" userId="6077bff2-9ada-4837-9803-fee5ac202cc9" providerId="ADAL" clId="{50CC4D1B-EF5A-4BD3-839D-366C84C1AFEB}" dt="2025-07-01T08:02:15.753" v="1988" actId="164"/>
          <ac:spMkLst>
            <pc:docMk/>
            <pc:sldMk cId="3417309313" sldId="11089942"/>
            <ac:spMk id="49" creationId="{8E063F55-8E00-AC8E-730E-726BA5085C47}"/>
          </ac:spMkLst>
        </pc:spChg>
        <pc:spChg chg="add mod">
          <ac:chgData name="龚奕成" userId="6077bff2-9ada-4837-9803-fee5ac202cc9" providerId="ADAL" clId="{50CC4D1B-EF5A-4BD3-839D-366C84C1AFEB}" dt="2025-07-01T08:02:12.413" v="1987" actId="1076"/>
          <ac:spMkLst>
            <pc:docMk/>
            <pc:sldMk cId="3417309313" sldId="11089942"/>
            <ac:spMk id="50" creationId="{C08C824C-E6CC-9248-9DFF-9BC22F7FD509}"/>
          </ac:spMkLst>
        </pc:spChg>
        <pc:grpChg chg="mod">
          <ac:chgData name="龚奕成" userId="6077bff2-9ada-4837-9803-fee5ac202cc9" providerId="ADAL" clId="{50CC4D1B-EF5A-4BD3-839D-366C84C1AFEB}" dt="2025-07-01T08:02:46.859" v="2015" actId="1076"/>
          <ac:grpSpMkLst>
            <pc:docMk/>
            <pc:sldMk cId="3417309313" sldId="11089942"/>
            <ac:grpSpMk id="11" creationId="{19A56B2D-CEF8-A91C-54AF-44F094336427}"/>
          </ac:grpSpMkLst>
        </pc:grpChg>
        <pc:grpChg chg="del">
          <ac:chgData name="龚奕成" userId="6077bff2-9ada-4837-9803-fee5ac202cc9" providerId="ADAL" clId="{50CC4D1B-EF5A-4BD3-839D-366C84C1AFEB}" dt="2025-07-01T07:50:49.205" v="1392" actId="478"/>
          <ac:grpSpMkLst>
            <pc:docMk/>
            <pc:sldMk cId="3417309313" sldId="11089942"/>
            <ac:grpSpMk id="19" creationId="{F3FFD67F-EF05-AAAE-3667-F4752F76C568}"/>
          </ac:grpSpMkLst>
        </pc:grpChg>
        <pc:picChg chg="mod">
          <ac:chgData name="龚奕成" userId="6077bff2-9ada-4837-9803-fee5ac202cc9" providerId="ADAL" clId="{50CC4D1B-EF5A-4BD3-839D-366C84C1AFEB}" dt="2025-07-01T07:51:40.294" v="1393"/>
          <ac:picMkLst>
            <pc:docMk/>
            <pc:sldMk cId="3417309313" sldId="11089942"/>
            <ac:picMk id="15" creationId="{27D08054-B30D-15B6-637A-307C06E82425}"/>
          </ac:picMkLst>
        </pc:picChg>
        <pc:picChg chg="mod">
          <ac:chgData name="龚奕成" userId="6077bff2-9ada-4837-9803-fee5ac202cc9" providerId="ADAL" clId="{50CC4D1B-EF5A-4BD3-839D-366C84C1AFEB}" dt="2025-07-01T07:51:40.294" v="1393"/>
          <ac:picMkLst>
            <pc:docMk/>
            <pc:sldMk cId="3417309313" sldId="11089942"/>
            <ac:picMk id="20" creationId="{9584D17E-A0B6-AFD4-D564-8DC7ACCD7DD1}"/>
          </ac:picMkLst>
        </pc:picChg>
        <pc:picChg chg="add mod modCrop">
          <ac:chgData name="龚奕成" userId="6077bff2-9ada-4837-9803-fee5ac202cc9" providerId="ADAL" clId="{50CC4D1B-EF5A-4BD3-839D-366C84C1AFEB}" dt="2025-07-01T08:02:35.393" v="2012" actId="1036"/>
          <ac:picMkLst>
            <pc:docMk/>
            <pc:sldMk cId="3417309313" sldId="11089942"/>
            <ac:picMk id="24" creationId="{CD94D49C-6F8F-9396-7F42-6A7949ADA39F}"/>
          </ac:picMkLst>
        </pc:picChg>
        <pc:picChg chg="del mod">
          <ac:chgData name="龚奕成" userId="6077bff2-9ada-4837-9803-fee5ac202cc9" providerId="ADAL" clId="{50CC4D1B-EF5A-4BD3-839D-366C84C1AFEB}" dt="2025-07-01T08:06:33.144" v="2061" actId="478"/>
          <ac:picMkLst>
            <pc:docMk/>
            <pc:sldMk cId="3417309313" sldId="11089942"/>
            <ac:picMk id="26" creationId="{E4EF2855-2AB3-B97E-2542-C81987143A07}"/>
          </ac:picMkLst>
        </pc:picChg>
        <pc:picChg chg="mod">
          <ac:chgData name="龚奕成" userId="6077bff2-9ada-4837-9803-fee5ac202cc9" providerId="ADAL" clId="{50CC4D1B-EF5A-4BD3-839D-366C84C1AFEB}" dt="2025-07-01T08:02:35.393" v="2012" actId="1036"/>
          <ac:picMkLst>
            <pc:docMk/>
            <pc:sldMk cId="3417309313" sldId="11089942"/>
            <ac:picMk id="29" creationId="{EAFF9C69-EFEF-1BE6-C0B6-093082F1EF17}"/>
          </ac:picMkLst>
        </pc:picChg>
        <pc:cxnChg chg="add mod ord">
          <ac:chgData name="龚奕成" userId="6077bff2-9ada-4837-9803-fee5ac202cc9" providerId="ADAL" clId="{50CC4D1B-EF5A-4BD3-839D-366C84C1AFEB}" dt="2025-07-01T08:01:31.238" v="1973" actId="13822"/>
          <ac:cxnSpMkLst>
            <pc:docMk/>
            <pc:sldMk cId="3417309313" sldId="11089942"/>
            <ac:cxnSpMk id="52" creationId="{844771F9-382C-842F-E761-F5A73FE53ADF}"/>
          </ac:cxnSpMkLst>
        </pc:cxnChg>
        <pc:cxnChg chg="add del mod">
          <ac:chgData name="龚奕成" userId="6077bff2-9ada-4837-9803-fee5ac202cc9" providerId="ADAL" clId="{50CC4D1B-EF5A-4BD3-839D-366C84C1AFEB}" dt="2025-07-01T08:01:55.207" v="1983" actId="478"/>
          <ac:cxnSpMkLst>
            <pc:docMk/>
            <pc:sldMk cId="3417309313" sldId="11089942"/>
            <ac:cxnSpMk id="54" creationId="{01B74056-82B8-FD4C-C2ED-E35C53AA416E}"/>
          </ac:cxnSpMkLst>
        </pc:cxnChg>
        <pc:cxnChg chg="add mod">
          <ac:chgData name="龚奕成" userId="6077bff2-9ada-4837-9803-fee5ac202cc9" providerId="ADAL" clId="{50CC4D1B-EF5A-4BD3-839D-366C84C1AFEB}" dt="2025-07-01T08:01:39.209" v="1976" actId="14100"/>
          <ac:cxnSpMkLst>
            <pc:docMk/>
            <pc:sldMk cId="3417309313" sldId="11089942"/>
            <ac:cxnSpMk id="57" creationId="{77E9B411-8549-4CD0-EE76-2DCFE0A33FDD}"/>
          </ac:cxnSpMkLst>
        </pc:cxnChg>
        <pc:cxnChg chg="add mod">
          <ac:chgData name="龚奕成" userId="6077bff2-9ada-4837-9803-fee5ac202cc9" providerId="ADAL" clId="{50CC4D1B-EF5A-4BD3-839D-366C84C1AFEB}" dt="2025-07-01T08:01:42.507" v="1978" actId="1076"/>
          <ac:cxnSpMkLst>
            <pc:docMk/>
            <pc:sldMk cId="3417309313" sldId="11089942"/>
            <ac:cxnSpMk id="60" creationId="{F3A52203-1724-1081-D32F-1BEC3E0552F4}"/>
          </ac:cxnSpMkLst>
        </pc:cxnChg>
        <pc:cxnChg chg="add mod">
          <ac:chgData name="龚奕成" userId="6077bff2-9ada-4837-9803-fee5ac202cc9" providerId="ADAL" clId="{50CC4D1B-EF5A-4BD3-839D-366C84C1AFEB}" dt="2025-07-01T08:02:12.413" v="1987" actId="1076"/>
          <ac:cxnSpMkLst>
            <pc:docMk/>
            <pc:sldMk cId="3417309313" sldId="11089942"/>
            <ac:cxnSpMk id="61" creationId="{538DF204-C8C1-3383-957D-A192943EFFFC}"/>
          </ac:cxnSpMkLst>
        </pc:cxnChg>
        <pc:cxnChg chg="add mod">
          <ac:chgData name="龚奕成" userId="6077bff2-9ada-4837-9803-fee5ac202cc9" providerId="ADAL" clId="{50CC4D1B-EF5A-4BD3-839D-366C84C1AFEB}" dt="2025-07-01T08:02:12.413" v="1987" actId="1076"/>
          <ac:cxnSpMkLst>
            <pc:docMk/>
            <pc:sldMk cId="3417309313" sldId="11089942"/>
            <ac:cxnSpMk id="64" creationId="{D796C1AA-FC9C-99CB-8DAF-149F7DE54155}"/>
          </ac:cxnSpMkLst>
        </pc:cxnChg>
      </pc:sldChg>
      <pc:sldChg chg="add">
        <pc:chgData name="龚奕成" userId="6077bff2-9ada-4837-9803-fee5ac202cc9" providerId="ADAL" clId="{50CC4D1B-EF5A-4BD3-839D-366C84C1AFEB}" dt="2025-07-01T08:10:22.053" v="2134"/>
        <pc:sldMkLst>
          <pc:docMk/>
          <pc:sldMk cId="1608725106" sldId="11089943"/>
        </pc:sldMkLst>
      </pc:sldChg>
      <pc:sldChg chg="add del">
        <pc:chgData name="龚奕成" userId="6077bff2-9ada-4837-9803-fee5ac202cc9" providerId="ADAL" clId="{50CC4D1B-EF5A-4BD3-839D-366C84C1AFEB}" dt="2025-07-01T08:05:39.354" v="2043" actId="47"/>
        <pc:sldMkLst>
          <pc:docMk/>
          <pc:sldMk cId="3424004033" sldId="110899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A0A7E-BCB0-4BBD-978B-C982B095D63C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B2377-1B9A-4710-BA6C-A489FE6DB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97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05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1021F-0BD0-061D-E054-202C9B8EF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2EFDAD-FBDB-641C-3312-CFD346B77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BAD170-8558-C38C-011D-4651B24E0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A47F7C-0D56-E0A2-FB67-190869CA49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81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22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368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62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CECF1-5B5F-D87F-22A8-03DBCDBC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5B8C7E-A499-AA94-25F7-DBC711AA8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4A05E6-687A-5D58-EF21-75968944E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428736-7846-AAAE-ADDE-FDBB7B14D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19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0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26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AB2A3-7B8C-0549-B1B3-85D84FCAC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5E58A70-4A55-2139-2BCA-801D1AD8B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4FC8512-8871-155E-4795-A846FE734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A2AD33-41D9-592A-3A58-511C6FA3A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72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B57B4-1CFB-5F8C-69CD-94DD4F0AC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F2B277-2242-5E5B-1EB1-9E37F732F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A20FEB-3650-FB10-E709-0C2BA1F44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0129F-C2E0-3265-3870-C3B61E9F3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06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8DBED-A036-3241-48FD-782ABD06B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DC6DD4-5C26-A5D2-224C-2252882C0E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9409AB-2F0D-A9EA-831D-9B18E771B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A1825-86FD-C21F-36B5-491304DF8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228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6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489EB-98DB-9357-7B04-8998FD93C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103845-8AF0-6713-26EA-A29E3E15A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1A828E-B861-96A5-DADB-85094B8B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4DA9B3-BDBD-F3C6-6BA7-5643638E8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A2F363-0B44-D8D2-9489-86061F4A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47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A5178-E49C-5B6F-CD1B-DB0CCD04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CF70B-DC40-F36E-164B-AD44C2F34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C714E-EC4A-068C-EF6F-46E0B5F1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71B6E-9F97-2522-97F3-23C331BD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776BAE-EB51-EE58-14C7-80B5723E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708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8D16A4-2F7E-215B-D68F-701222D6B6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1F4C11-FD10-637D-6A87-B5B420DFF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E46D9-6929-65C4-6D12-AAD37245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29F8CC-51DD-633B-7E9E-EE5139D2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970498-A803-2039-6349-71EA874D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04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ADF17C3-910A-4D3D-83F4-E4B70C507D4F}"/>
              </a:ext>
            </a:extLst>
          </p:cNvPr>
          <p:cNvCxnSpPr/>
          <p:nvPr userDrawn="1"/>
        </p:nvCxnSpPr>
        <p:spPr>
          <a:xfrm>
            <a:off x="1167582" y="938463"/>
            <a:ext cx="9761588" cy="0"/>
          </a:xfrm>
          <a:prstGeom prst="line">
            <a:avLst/>
          </a:prstGeom>
          <a:ln w="38100">
            <a:solidFill>
              <a:srgbClr val="7C41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CB2954-2D02-4FBA-8BB7-9D9006B9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7CEEFFC2-5796-4266-953C-EA5122847EA2}" type="datetime1">
              <a:rPr lang="zh-CN" altLang="en-US" smtClean="0"/>
              <a:pPr/>
              <a:t>2025/7/1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8BF759-ACC5-4A9B-8923-86D66E61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8858F4-7D82-4F87-BE44-481ED6D7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 sz="1800"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22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88AA3-23AA-5506-F000-DA3114F1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701B56-38F7-A81E-739B-BA0B44B1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F9A56-A5EF-D0EE-A958-571DE4669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43F4A3-7184-B7FB-3623-5A58CAED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796203-127F-3315-B590-4A27A77A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75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D416E-D931-730A-B13A-B32BE5DE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71055-AD6D-82EB-03E8-ED0C05AAF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67A56-725D-49AB-737B-DC808F8AF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FBA0B9-988C-612E-2EB0-304AA8B5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F4126A-6F22-089A-397E-4EB3E547B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5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9745C-1243-DA2D-6748-AD0C3843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8BD47-5A05-1D12-1763-32E0F7123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A84601-AE5E-EA7D-C890-8F0EE5172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7462EE-8263-ED79-0FD1-24211A8E5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34DB06-D7F0-CBA4-F04A-21B46D06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177935-C5B2-70D1-B339-E6DCB3AE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40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17DC1-EA96-AE65-C00B-2E7A3DB2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D01966-7566-E186-4364-794FCEB39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425D3-D62B-AE03-B9AE-8FF905027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36FD37-D4DA-1C8C-BFE8-A0AA69C88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97919D-7656-D535-4D34-077D720CD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4F2A7-69B6-2BA0-4687-42BE98CD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A9BD4D-79E9-E0A6-76E8-E9B07E31A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34C768-93A1-C8F9-5B75-571DD623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1C41E-6BE8-542E-637F-47F93981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B78807-85A4-640F-BEAA-FD8F39CF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C1DE83-F767-3D9E-9340-38A75709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E77ACE-24D1-A1A6-2074-0B72380A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88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A7ECFC-C1B3-E7D4-4154-433EEFBED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4D327E-8948-C304-FE81-DEA93624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29EABD-9C72-F753-E6EA-82DC95F64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6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71F81-F01E-ED75-4B1C-850F89AC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9EFF26-C629-C29F-59F5-A39F0A7A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47E3D7-8B6F-73D4-91D9-2B4586004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0C4F2D-CC07-5F88-3A2A-ABEDB962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B2D2F1-6A83-A774-46C1-6BD0B962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EE7307-440F-288A-41B9-323A6CC07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8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0BA9F-F33A-D3EC-C8AA-480D1B6A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E6F441-7C21-718C-00FC-0A9D25953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A0A671-08DE-9BF2-E1BC-B5E0AE035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39D086-E105-9164-C713-7353B0BD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90AEBF-9028-B241-3DD1-D6F022E4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C52DBD-CF41-73DC-0F8A-C93EA2BF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93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AA93D1-BABB-4A46-9CB9-550BC37F6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DA2BE7-F8B0-9B42-9315-77C0C62A2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FDF58E-14F3-CA85-FD00-0E0772CDB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93A64D-13F3-41B6-AE05-4E76A45F0F75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C7065C-D512-127D-7F83-768A71418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9280BB-BFE0-18B1-6D71-4754DDAD3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A2DD68-55A1-44E8-90F1-0218DBDE8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72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15.mp4"/><Relationship Id="rId13" Type="http://schemas.openxmlformats.org/officeDocument/2006/relationships/image" Target="../media/image58.png"/><Relationship Id="rId3" Type="http://schemas.microsoft.com/office/2007/relationships/media" Target="../media/media13.mp4"/><Relationship Id="rId7" Type="http://schemas.microsoft.com/office/2007/relationships/media" Target="../media/media15.mp4"/><Relationship Id="rId12" Type="http://schemas.openxmlformats.org/officeDocument/2006/relationships/image" Target="../media/image57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56.png"/><Relationship Id="rId5" Type="http://schemas.microsoft.com/office/2007/relationships/media" Target="../media/media14.mp4"/><Relationship Id="rId10" Type="http://schemas.openxmlformats.org/officeDocument/2006/relationships/notesSlide" Target="../notesSlides/notesSlide11.xml"/><Relationship Id="rId4" Type="http://schemas.openxmlformats.org/officeDocument/2006/relationships/video" Target="../media/media13.mp4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13" Type="http://schemas.microsoft.com/office/2007/relationships/media" Target="../media/media22.mp4"/><Relationship Id="rId18" Type="http://schemas.openxmlformats.org/officeDocument/2006/relationships/video" Target="../media/media24.mp4"/><Relationship Id="rId26" Type="http://schemas.openxmlformats.org/officeDocument/2006/relationships/video" Target="../media/media28.mp4"/><Relationship Id="rId39" Type="http://schemas.openxmlformats.org/officeDocument/2006/relationships/image" Target="../media/image66.png"/><Relationship Id="rId21" Type="http://schemas.openxmlformats.org/officeDocument/2006/relationships/video" Target="NULL" TargetMode="External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7" Type="http://schemas.microsoft.com/office/2007/relationships/media" Target="../media/media19.mp4"/><Relationship Id="rId2" Type="http://schemas.openxmlformats.org/officeDocument/2006/relationships/video" Target="../media/media16.mp4"/><Relationship Id="rId16" Type="http://schemas.openxmlformats.org/officeDocument/2006/relationships/video" Target="../media/media23.mp4"/><Relationship Id="rId29" Type="http://schemas.microsoft.com/office/2007/relationships/media" Target="../media/media30.mp4"/><Relationship Id="rId1" Type="http://schemas.microsoft.com/office/2007/relationships/media" Target="../media/media16.mp4"/><Relationship Id="rId6" Type="http://schemas.openxmlformats.org/officeDocument/2006/relationships/video" Target="../media/media18.mp4"/><Relationship Id="rId11" Type="http://schemas.microsoft.com/office/2007/relationships/media" Target="../media/media21.mp4"/><Relationship Id="rId24" Type="http://schemas.openxmlformats.org/officeDocument/2006/relationships/video" Target="../media/media27.mp4"/><Relationship Id="rId32" Type="http://schemas.openxmlformats.org/officeDocument/2006/relationships/notesSlide" Target="../notesSlides/notesSlide12.xml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" Type="http://schemas.microsoft.com/office/2007/relationships/media" Target="../media/media18.mp4"/><Relationship Id="rId15" Type="http://schemas.microsoft.com/office/2007/relationships/media" Target="../media/media23.mp4"/><Relationship Id="rId23" Type="http://schemas.microsoft.com/office/2007/relationships/media" Target="../media/media27.mp4"/><Relationship Id="rId28" Type="http://schemas.openxmlformats.org/officeDocument/2006/relationships/video" Target="../media/media29.mp4"/><Relationship Id="rId36" Type="http://schemas.openxmlformats.org/officeDocument/2006/relationships/image" Target="../media/image63.png"/><Relationship Id="rId10" Type="http://schemas.openxmlformats.org/officeDocument/2006/relationships/video" Target="../media/media20.mp4"/><Relationship Id="rId19" Type="http://schemas.microsoft.com/office/2007/relationships/media" Target="../media/media25.mp4"/><Relationship Id="rId31" Type="http://schemas.openxmlformats.org/officeDocument/2006/relationships/slideLayout" Target="../slideLayouts/slideLayout12.xml"/><Relationship Id="rId44" Type="http://schemas.openxmlformats.org/officeDocument/2006/relationships/image" Target="../media/image71.png"/><Relationship Id="rId4" Type="http://schemas.openxmlformats.org/officeDocument/2006/relationships/video" Target="../media/media17.mp4"/><Relationship Id="rId9" Type="http://schemas.microsoft.com/office/2007/relationships/media" Target="../media/media20.mp4"/><Relationship Id="rId14" Type="http://schemas.openxmlformats.org/officeDocument/2006/relationships/video" Target="../media/media22.mp4"/><Relationship Id="rId22" Type="http://schemas.microsoft.com/office/2007/relationships/media" Target="../media/media26.mp4"/><Relationship Id="rId27" Type="http://schemas.microsoft.com/office/2007/relationships/media" Target="../media/media29.mp4"/><Relationship Id="rId30" Type="http://schemas.openxmlformats.org/officeDocument/2006/relationships/video" Target="../media/media30.mp4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8" Type="http://schemas.openxmlformats.org/officeDocument/2006/relationships/video" Target="../media/media19.mp4"/><Relationship Id="rId3" Type="http://schemas.microsoft.com/office/2007/relationships/media" Target="../media/media17.mp4"/><Relationship Id="rId12" Type="http://schemas.openxmlformats.org/officeDocument/2006/relationships/video" Target="../media/media21.mp4"/><Relationship Id="rId17" Type="http://schemas.microsoft.com/office/2007/relationships/media" Target="../media/media24.mp4"/><Relationship Id="rId25" Type="http://schemas.microsoft.com/office/2007/relationships/media" Target="../media/media28.mp4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20" Type="http://schemas.openxmlformats.org/officeDocument/2006/relationships/video" Target="../media/media25.mp4"/><Relationship Id="rId4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microsoft.com/office/2007/relationships/media" Target="../media/media8.mp4"/><Relationship Id="rId18" Type="http://schemas.openxmlformats.org/officeDocument/2006/relationships/notesSlide" Target="../notesSlides/notesSlide5.xml"/><Relationship Id="rId26" Type="http://schemas.openxmlformats.org/officeDocument/2006/relationships/image" Target="../media/image12.png"/><Relationship Id="rId3" Type="http://schemas.microsoft.com/office/2007/relationships/media" Target="../media/media3.mp4"/><Relationship Id="rId21" Type="http://schemas.openxmlformats.org/officeDocument/2006/relationships/image" Target="../media/image7.png"/><Relationship Id="rId7" Type="http://schemas.microsoft.com/office/2007/relationships/media" Target="../media/media5.mp4"/><Relationship Id="rId12" Type="http://schemas.openxmlformats.org/officeDocument/2006/relationships/video" Target="../media/media7.mp4"/><Relationship Id="rId17" Type="http://schemas.openxmlformats.org/officeDocument/2006/relationships/slideLayout" Target="../slideLayouts/slideLayout12.xml"/><Relationship Id="rId25" Type="http://schemas.openxmlformats.org/officeDocument/2006/relationships/image" Target="../media/image11.png"/><Relationship Id="rId2" Type="http://schemas.openxmlformats.org/officeDocument/2006/relationships/video" Target="../media/media2.mp4"/><Relationship Id="rId16" Type="http://schemas.openxmlformats.org/officeDocument/2006/relationships/video" Target="../media/media9.mp4"/><Relationship Id="rId20" Type="http://schemas.openxmlformats.org/officeDocument/2006/relationships/image" Target="../media/image6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microsoft.com/office/2007/relationships/media" Target="../media/media7.mp4"/><Relationship Id="rId24" Type="http://schemas.openxmlformats.org/officeDocument/2006/relationships/image" Target="../media/image10.png"/><Relationship Id="rId5" Type="http://schemas.microsoft.com/office/2007/relationships/media" Target="../media/media4.mp4"/><Relationship Id="rId15" Type="http://schemas.microsoft.com/office/2007/relationships/media" Target="../media/media9.mp4"/><Relationship Id="rId23" Type="http://schemas.openxmlformats.org/officeDocument/2006/relationships/image" Target="../media/image9.png"/><Relationship Id="rId10" Type="http://schemas.openxmlformats.org/officeDocument/2006/relationships/video" Target="../media/media6.mp4"/><Relationship Id="rId19" Type="http://schemas.openxmlformats.org/officeDocument/2006/relationships/image" Target="../media/image5.png"/><Relationship Id="rId4" Type="http://schemas.openxmlformats.org/officeDocument/2006/relationships/video" Target="../media/media3.mp4"/><Relationship Id="rId9" Type="http://schemas.microsoft.com/office/2007/relationships/media" Target="../media/media6.mp4"/><Relationship Id="rId14" Type="http://schemas.openxmlformats.org/officeDocument/2006/relationships/video" Target="../media/media8.mp4"/><Relationship Id="rId2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microsoft.com/office/2007/relationships/media" Target="../media/media11.mp4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1.png"/><Relationship Id="rId4" Type="http://schemas.openxmlformats.org/officeDocument/2006/relationships/video" Target="../media/media11.mp4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A3BA6BE-4D69-4337-9FA6-A01AE50907CF}"/>
              </a:ext>
            </a:extLst>
          </p:cNvPr>
          <p:cNvSpPr txBox="1"/>
          <p:nvPr/>
        </p:nvSpPr>
        <p:spPr>
          <a:xfrm>
            <a:off x="1313280" y="1869567"/>
            <a:ext cx="9565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4800" b="1" dirty="0">
              <a:solidFill>
                <a:srgbClr val="7C418D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2FB2DE-F46B-4F04-A160-DFC503F9BA2E}"/>
              </a:ext>
            </a:extLst>
          </p:cNvPr>
          <p:cNvSpPr txBox="1"/>
          <p:nvPr/>
        </p:nvSpPr>
        <p:spPr>
          <a:xfrm>
            <a:off x="5023430" y="3236544"/>
            <a:ext cx="2145139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7C418D"/>
                </a:solidFill>
              </a:rPr>
              <a:t>Yicheng Gong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B94CBA-28E1-44BC-F76F-558E29C283E2}"/>
              </a:ext>
            </a:extLst>
          </p:cNvPr>
          <p:cNvSpPr/>
          <p:nvPr/>
        </p:nvSpPr>
        <p:spPr>
          <a:xfrm>
            <a:off x="1066800" y="781878"/>
            <a:ext cx="10058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209F2-B96B-2305-5E41-9E305E90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96BCED-7A38-54C2-148A-EC0DFF87189D}"/>
              </a:ext>
            </a:extLst>
          </p:cNvPr>
          <p:cNvSpPr txBox="1"/>
          <p:nvPr/>
        </p:nvSpPr>
        <p:spPr>
          <a:xfrm>
            <a:off x="2487490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BB111E-B897-5A46-2244-4D126FCA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B9A467-5FB1-3971-8105-DFF6D396881E}"/>
              </a:ext>
            </a:extLst>
          </p:cNvPr>
          <p:cNvSpPr/>
          <p:nvPr/>
        </p:nvSpPr>
        <p:spPr>
          <a:xfrm>
            <a:off x="1266727" y="1119569"/>
            <a:ext cx="8121689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Phase II (70 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Identies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FD682B8-163C-E3E7-5B1B-7674E5B12101}"/>
              </a:ext>
            </a:extLst>
          </p:cNvPr>
          <p:cNvGrpSpPr/>
          <p:nvPr/>
        </p:nvGrpSpPr>
        <p:grpSpPr>
          <a:xfrm>
            <a:off x="1628631" y="1626503"/>
            <a:ext cx="8934737" cy="4336394"/>
            <a:chOff x="3629891" y="2500745"/>
            <a:chExt cx="8606618" cy="4177145"/>
          </a:xfrm>
        </p:grpSpPr>
        <p:pic>
          <p:nvPicPr>
            <p:cNvPr id="5" name="图片 4" descr="男人微笑的头像&#10;&#10;AI 生成的内容可能不正确。">
              <a:extLst>
                <a:ext uri="{FF2B5EF4-FFF2-40B4-BE49-F238E27FC236}">
                  <a16:creationId xmlns:a16="http://schemas.microsoft.com/office/drawing/2014/main" id="{164D903A-DB55-3FF1-15E7-9FB9953A3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6945" y="4641272"/>
              <a:ext cx="2036618" cy="2036618"/>
            </a:xfrm>
            <a:prstGeom prst="rect">
              <a:avLst/>
            </a:prstGeom>
          </p:spPr>
        </p:pic>
        <p:pic>
          <p:nvPicPr>
            <p:cNvPr id="6" name="图片 5" descr="图片包含 人, 穿着, 对着, 年轻&#10;&#10;AI 生成的内容可能不正确。">
              <a:extLst>
                <a:ext uri="{FF2B5EF4-FFF2-40B4-BE49-F238E27FC236}">
                  <a16:creationId xmlns:a16="http://schemas.microsoft.com/office/drawing/2014/main" id="{E1A99395-8BA2-7F24-0262-2C1852AC2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9891" y="2500745"/>
              <a:ext cx="2036618" cy="2036618"/>
            </a:xfrm>
            <a:prstGeom prst="rect">
              <a:avLst/>
            </a:prstGeom>
          </p:spPr>
        </p:pic>
        <p:pic>
          <p:nvPicPr>
            <p:cNvPr id="7" name="图片 6" descr="男孩看着前面&#10;&#10;AI 生成的内容可能不正确。">
              <a:extLst>
                <a:ext uri="{FF2B5EF4-FFF2-40B4-BE49-F238E27FC236}">
                  <a16:creationId xmlns:a16="http://schemas.microsoft.com/office/drawing/2014/main" id="{C5EE1A74-2540-7691-CCDB-E816CC437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891" y="4641272"/>
              <a:ext cx="2036618" cy="2036618"/>
            </a:xfrm>
            <a:prstGeom prst="rect">
              <a:avLst/>
            </a:prstGeom>
          </p:spPr>
        </p:pic>
        <p:pic>
          <p:nvPicPr>
            <p:cNvPr id="10" name="图片 9" descr="男人穿着衬衫微笑&#10;&#10;AI 生成的内容可能不正确。">
              <a:extLst>
                <a:ext uri="{FF2B5EF4-FFF2-40B4-BE49-F238E27FC236}">
                  <a16:creationId xmlns:a16="http://schemas.microsoft.com/office/drawing/2014/main" id="{B7E7F8C2-BE0F-1834-7CDF-71233A77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927" y="4641272"/>
              <a:ext cx="2036618" cy="2036618"/>
            </a:xfrm>
            <a:prstGeom prst="rect">
              <a:avLst/>
            </a:prstGeom>
          </p:spPr>
        </p:pic>
        <p:pic>
          <p:nvPicPr>
            <p:cNvPr id="11" name="图片 10" descr="小孩的脸&#10;&#10;AI 生成的内容可能不正确。">
              <a:extLst>
                <a:ext uri="{FF2B5EF4-FFF2-40B4-BE49-F238E27FC236}">
                  <a16:creationId xmlns:a16="http://schemas.microsoft.com/office/drawing/2014/main" id="{93429863-C039-4BFA-B41B-9FA9A1A4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927" y="2500745"/>
              <a:ext cx="2036618" cy="2036618"/>
            </a:xfrm>
            <a:prstGeom prst="rect">
              <a:avLst/>
            </a:prstGeom>
          </p:spPr>
        </p:pic>
        <p:pic>
          <p:nvPicPr>
            <p:cNvPr id="12" name="图片 11" descr="人穿着衬衫&#10;&#10;AI 生成的内容可能不正确。">
              <a:extLst>
                <a:ext uri="{FF2B5EF4-FFF2-40B4-BE49-F238E27FC236}">
                  <a16:creationId xmlns:a16="http://schemas.microsoft.com/office/drawing/2014/main" id="{AC9360A9-B711-219C-8D03-E894373BC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909" y="4641272"/>
              <a:ext cx="2036618" cy="2036618"/>
            </a:xfrm>
            <a:prstGeom prst="rect">
              <a:avLst/>
            </a:prstGeom>
          </p:spPr>
        </p:pic>
        <p:pic>
          <p:nvPicPr>
            <p:cNvPr id="13" name="图片 12" descr="蓝色头发的女人&#10;&#10;AI 生成的内容可能不正确。">
              <a:extLst>
                <a:ext uri="{FF2B5EF4-FFF2-40B4-BE49-F238E27FC236}">
                  <a16:creationId xmlns:a16="http://schemas.microsoft.com/office/drawing/2014/main" id="{20D6669B-C1D1-8D36-F5D3-49797ED7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909" y="2500745"/>
              <a:ext cx="2036618" cy="2036618"/>
            </a:xfrm>
            <a:prstGeom prst="rect">
              <a:avLst/>
            </a:prstGeom>
          </p:spPr>
        </p:pic>
        <p:pic>
          <p:nvPicPr>
            <p:cNvPr id="22" name="图片 21" descr="微笑的女孩&#10;&#10;AI 生成的内容可能不正确。">
              <a:extLst>
                <a:ext uri="{FF2B5EF4-FFF2-40B4-BE49-F238E27FC236}">
                  <a16:creationId xmlns:a16="http://schemas.microsoft.com/office/drawing/2014/main" id="{829D58AF-48B3-F13B-4710-EB547236A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891" y="2500745"/>
              <a:ext cx="2036618" cy="2036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87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24B44-3137-45F0-AE31-7A37C3EE3288}"/>
              </a:ext>
            </a:extLst>
          </p:cNvPr>
          <p:cNvSpPr txBox="1"/>
          <p:nvPr/>
        </p:nvSpPr>
        <p:spPr>
          <a:xfrm>
            <a:off x="2487483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8D79D-F25B-4FB7-AEED-06D465EF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74C20A-6AB6-4459-B798-49827E6B17A1}"/>
              </a:ext>
            </a:extLst>
          </p:cNvPr>
          <p:cNvSpPr/>
          <p:nvPr/>
        </p:nvSpPr>
        <p:spPr>
          <a:xfrm>
            <a:off x="1266727" y="1119569"/>
            <a:ext cx="8121689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Multi-view Video, reconstruction &amp; 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registeration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1-00-02">
            <a:hlinkClick r:id="" action="ppaction://media"/>
            <a:extLst>
              <a:ext uri="{FF2B5EF4-FFF2-40B4-BE49-F238E27FC236}">
                <a16:creationId xmlns:a16="http://schemas.microsoft.com/office/drawing/2014/main" id="{06E2C49E-67C5-408A-BBE4-6327FC62B4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28266" y="1879008"/>
            <a:ext cx="4876800" cy="1625600"/>
          </a:xfrm>
          <a:prstGeom prst="rect">
            <a:avLst/>
          </a:prstGeom>
        </p:spPr>
      </p:pic>
      <p:pic>
        <p:nvPicPr>
          <p:cNvPr id="8" name="1-41-02_batch">
            <a:hlinkClick r:id="" action="ppaction://media"/>
            <a:extLst>
              <a:ext uri="{FF2B5EF4-FFF2-40B4-BE49-F238E27FC236}">
                <a16:creationId xmlns:a16="http://schemas.microsoft.com/office/drawing/2014/main" id="{A79F5C27-82C9-4A6A-AC5D-349C8BDF65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50025" y="4112831"/>
            <a:ext cx="4876800" cy="1625600"/>
          </a:xfrm>
          <a:prstGeom prst="rect">
            <a:avLst/>
          </a:prstGeom>
        </p:spPr>
      </p:pic>
      <p:pic>
        <p:nvPicPr>
          <p:cNvPr id="5" name="1-12-02_batch">
            <a:hlinkClick r:id="" action="ppaction://media"/>
            <a:extLst>
              <a:ext uri="{FF2B5EF4-FFF2-40B4-BE49-F238E27FC236}">
                <a16:creationId xmlns:a16="http://schemas.microsoft.com/office/drawing/2014/main" id="{53DBE752-20D3-47F0-8E73-C4117AAE4AD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28266" y="4112831"/>
            <a:ext cx="4876800" cy="1625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CD660C1-DEB4-4618-AD2B-2AB5D1DE987D}"/>
              </a:ext>
            </a:extLst>
          </p:cNvPr>
          <p:cNvSpPr txBox="1"/>
          <p:nvPr/>
        </p:nvSpPr>
        <p:spPr>
          <a:xfrm>
            <a:off x="2745215" y="5799858"/>
            <a:ext cx="191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EBA0D3-9357-4CF0-8BAE-94C5250C14DA}"/>
              </a:ext>
            </a:extLst>
          </p:cNvPr>
          <p:cNvSpPr txBox="1"/>
          <p:nvPr/>
        </p:nvSpPr>
        <p:spPr>
          <a:xfrm>
            <a:off x="7822332" y="5799858"/>
            <a:ext cx="191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Surprised</a:t>
            </a:r>
          </a:p>
        </p:txBody>
      </p:sp>
      <p:pic>
        <p:nvPicPr>
          <p:cNvPr id="11" name="1-52-02_batch">
            <a:hlinkClick r:id="" action="ppaction://media"/>
            <a:extLst>
              <a:ext uri="{FF2B5EF4-FFF2-40B4-BE49-F238E27FC236}">
                <a16:creationId xmlns:a16="http://schemas.microsoft.com/office/drawing/2014/main" id="{EA391C5B-6222-4654-AC63-255B2479463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550025" y="1879008"/>
            <a:ext cx="4876800" cy="1625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980F4D4-994C-4C0A-9119-1D12028C8DE0}"/>
              </a:ext>
            </a:extLst>
          </p:cNvPr>
          <p:cNvSpPr txBox="1"/>
          <p:nvPr/>
        </p:nvSpPr>
        <p:spPr>
          <a:xfrm>
            <a:off x="2745215" y="3566035"/>
            <a:ext cx="191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2D0C18-7FC4-476D-9788-057F2660B170}"/>
              </a:ext>
            </a:extLst>
          </p:cNvPr>
          <p:cNvSpPr txBox="1"/>
          <p:nvPr/>
        </p:nvSpPr>
        <p:spPr>
          <a:xfrm>
            <a:off x="7822332" y="3566035"/>
            <a:ext cx="191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Happy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47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0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8D79D-F25B-4FB7-AEED-06D465EF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E97391-2879-51E9-03C4-4A28C86229D4}"/>
              </a:ext>
            </a:extLst>
          </p:cNvPr>
          <p:cNvGrpSpPr/>
          <p:nvPr/>
        </p:nvGrpSpPr>
        <p:grpSpPr>
          <a:xfrm>
            <a:off x="588039" y="1939735"/>
            <a:ext cx="11015918" cy="4669975"/>
            <a:chOff x="101648" y="1053564"/>
            <a:chExt cx="12058602" cy="5112000"/>
          </a:xfrm>
        </p:grpSpPr>
        <p:pic>
          <p:nvPicPr>
            <p:cNvPr id="8" name="1-00-10_batch">
              <a:hlinkClick r:id="" action="ppaction://media"/>
              <a:extLst>
                <a:ext uri="{FF2B5EF4-FFF2-40B4-BE49-F238E27FC236}">
                  <a16:creationId xmlns:a16="http://schemas.microsoft.com/office/drawing/2014/main" id="{998C530B-5987-4499-A494-B8044DA48813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33"/>
            <a:stretch>
              <a:fillRect/>
            </a:stretch>
          </p:blipFill>
          <p:spPr>
            <a:xfrm>
              <a:off x="173786" y="1558565"/>
              <a:ext cx="2958458" cy="986152"/>
            </a:xfrm>
            <a:prstGeom prst="rect">
              <a:avLst/>
            </a:prstGeom>
          </p:spPr>
        </p:pic>
        <p:pic>
          <p:nvPicPr>
            <p:cNvPr id="9" name="1-11-10_batch">
              <a:hlinkClick r:id="" action="ppaction://media"/>
              <a:extLst>
                <a:ext uri="{FF2B5EF4-FFF2-40B4-BE49-F238E27FC236}">
                  <a16:creationId xmlns:a16="http://schemas.microsoft.com/office/drawing/2014/main" id="{CE848A46-0D85-4110-B0D4-CC29B1B551E5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34"/>
            <a:stretch>
              <a:fillRect/>
            </a:stretch>
          </p:blipFill>
          <p:spPr>
            <a:xfrm>
              <a:off x="3149053" y="1067578"/>
              <a:ext cx="2958458" cy="986152"/>
            </a:xfrm>
            <a:prstGeom prst="rect">
              <a:avLst/>
            </a:prstGeom>
          </p:spPr>
        </p:pic>
        <p:pic>
          <p:nvPicPr>
            <p:cNvPr id="10" name="1-12-10_batch">
              <a:hlinkClick r:id="" action="ppaction://media"/>
              <a:extLst>
                <a:ext uri="{FF2B5EF4-FFF2-40B4-BE49-F238E27FC236}">
                  <a16:creationId xmlns:a16="http://schemas.microsoft.com/office/drawing/2014/main" id="{CF4AB8AD-17A6-49F9-8499-9665BEBB2BB3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5"/>
            <a:stretch>
              <a:fillRect/>
            </a:stretch>
          </p:blipFill>
          <p:spPr>
            <a:xfrm>
              <a:off x="3149053" y="2166160"/>
              <a:ext cx="2958458" cy="986152"/>
            </a:xfrm>
            <a:prstGeom prst="rect">
              <a:avLst/>
            </a:prstGeom>
          </p:spPr>
        </p:pic>
        <p:pic>
          <p:nvPicPr>
            <p:cNvPr id="11" name="1-21-10_batch">
              <a:hlinkClick r:id="" action="ppaction://media"/>
              <a:extLst>
                <a:ext uri="{FF2B5EF4-FFF2-40B4-BE49-F238E27FC236}">
                  <a16:creationId xmlns:a16="http://schemas.microsoft.com/office/drawing/2014/main" id="{339A8DCE-3CA1-47EE-BB4E-E2115A4B4535}"/>
                </a:ext>
              </a:extLst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36"/>
            <a:stretch>
              <a:fillRect/>
            </a:stretch>
          </p:blipFill>
          <p:spPr>
            <a:xfrm>
              <a:off x="6175423" y="1067578"/>
              <a:ext cx="2958458" cy="986152"/>
            </a:xfrm>
            <a:prstGeom prst="rect">
              <a:avLst/>
            </a:prstGeom>
          </p:spPr>
        </p:pic>
        <p:pic>
          <p:nvPicPr>
            <p:cNvPr id="12" name="1-22-10_batch">
              <a:hlinkClick r:id="" action="ppaction://media"/>
              <a:extLst>
                <a:ext uri="{FF2B5EF4-FFF2-40B4-BE49-F238E27FC236}">
                  <a16:creationId xmlns:a16="http://schemas.microsoft.com/office/drawing/2014/main" id="{3300FB70-C74B-4D20-AF1A-78B86385D71F}"/>
                </a:ext>
              </a:extLst>
            </p:cNvPr>
            <p:cNvPicPr>
              <a:picLocks noChangeAspect="1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37"/>
            <a:stretch>
              <a:fillRect/>
            </a:stretch>
          </p:blipFill>
          <p:spPr>
            <a:xfrm>
              <a:off x="6175423" y="2166160"/>
              <a:ext cx="2958458" cy="986152"/>
            </a:xfrm>
            <a:prstGeom prst="rect">
              <a:avLst/>
            </a:prstGeom>
          </p:spPr>
        </p:pic>
        <p:pic>
          <p:nvPicPr>
            <p:cNvPr id="13" name="1-31-10_batch">
              <a:hlinkClick r:id="" action="ppaction://media"/>
              <a:extLst>
                <a:ext uri="{FF2B5EF4-FFF2-40B4-BE49-F238E27FC236}">
                  <a16:creationId xmlns:a16="http://schemas.microsoft.com/office/drawing/2014/main" id="{953BD0A1-7336-4C71-B7A8-4814C19158EF}"/>
                </a:ext>
              </a:extLst>
            </p:cNvPr>
            <p:cNvPicPr>
              <a:picLocks noChangeAspect="1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38"/>
            <a:stretch>
              <a:fillRect/>
            </a:stretch>
          </p:blipFill>
          <p:spPr>
            <a:xfrm>
              <a:off x="9201792" y="1096460"/>
              <a:ext cx="2958458" cy="986152"/>
            </a:xfrm>
            <a:prstGeom prst="rect">
              <a:avLst/>
            </a:prstGeom>
          </p:spPr>
        </p:pic>
        <p:pic>
          <p:nvPicPr>
            <p:cNvPr id="14" name="1-32-10_batch">
              <a:hlinkClick r:id="" action="ppaction://media"/>
              <a:extLst>
                <a:ext uri="{FF2B5EF4-FFF2-40B4-BE49-F238E27FC236}">
                  <a16:creationId xmlns:a16="http://schemas.microsoft.com/office/drawing/2014/main" id="{91D2170A-36FE-4FDD-92FA-F9DE5B22A303}"/>
                </a:ext>
              </a:extLst>
            </p:cNvPr>
            <p:cNvPicPr>
              <a:picLocks noChangeAspect="1"/>
            </p:cNvPicPr>
            <p:nvPr>
              <a:vide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39"/>
            <a:stretch>
              <a:fillRect/>
            </a:stretch>
          </p:blipFill>
          <p:spPr>
            <a:xfrm>
              <a:off x="9201792" y="2166160"/>
              <a:ext cx="2958458" cy="986152"/>
            </a:xfrm>
            <a:prstGeom prst="rect">
              <a:avLst/>
            </a:prstGeom>
          </p:spPr>
        </p:pic>
        <p:pic>
          <p:nvPicPr>
            <p:cNvPr id="15" name="1-41-10_batch">
              <a:hlinkClick r:id="" action="ppaction://media"/>
              <a:extLst>
                <a:ext uri="{FF2B5EF4-FFF2-40B4-BE49-F238E27FC236}">
                  <a16:creationId xmlns:a16="http://schemas.microsoft.com/office/drawing/2014/main" id="{64E99F9F-BCF9-41F9-AE32-D76798E8B94D}"/>
                </a:ext>
              </a:extLst>
            </p:cNvPr>
            <p:cNvPicPr>
              <a:picLocks noChangeAspect="1"/>
            </p:cNvPicPr>
            <p:nvPr>
              <a:vide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40"/>
            <a:stretch>
              <a:fillRect/>
            </a:stretch>
          </p:blipFill>
          <p:spPr>
            <a:xfrm>
              <a:off x="173786" y="3627664"/>
              <a:ext cx="2958458" cy="986152"/>
            </a:xfrm>
            <a:prstGeom prst="rect">
              <a:avLst/>
            </a:prstGeom>
          </p:spPr>
        </p:pic>
        <p:pic>
          <p:nvPicPr>
            <p:cNvPr id="16" name="1-42-10_batch">
              <a:hlinkClick r:id="" action="ppaction://media"/>
              <a:extLst>
                <a:ext uri="{FF2B5EF4-FFF2-40B4-BE49-F238E27FC236}">
                  <a16:creationId xmlns:a16="http://schemas.microsoft.com/office/drawing/2014/main" id="{7CBBEAC4-63C0-4F0E-BA69-01E0494FE59C}"/>
                </a:ext>
              </a:extLst>
            </p:cNvPr>
            <p:cNvPicPr>
              <a:picLocks noChangeAspect="1"/>
            </p:cNvPicPr>
            <p:nvPr>
              <a:videoFile r:link="rId18"/>
              <p:extLst>
                <p:ext uri="{DAA4B4D4-6D71-4841-9C94-3DE7FCFB9230}">
                  <p14:media xmlns:p14="http://schemas.microsoft.com/office/powerpoint/2010/main" r:embed="rId17"/>
                </p:ext>
              </p:extLst>
            </p:nvPr>
          </p:nvPicPr>
          <p:blipFill>
            <a:blip r:embed="rId41"/>
            <a:stretch>
              <a:fillRect/>
            </a:stretch>
          </p:blipFill>
          <p:spPr>
            <a:xfrm>
              <a:off x="173786" y="4726246"/>
              <a:ext cx="2958458" cy="986152"/>
            </a:xfrm>
            <a:prstGeom prst="rect">
              <a:avLst/>
            </a:prstGeom>
          </p:spPr>
        </p:pic>
        <p:pic>
          <p:nvPicPr>
            <p:cNvPr id="17" name="1-51-10_batch">
              <a:hlinkClick r:id="" action="ppaction://media"/>
              <a:extLst>
                <a:ext uri="{FF2B5EF4-FFF2-40B4-BE49-F238E27FC236}">
                  <a16:creationId xmlns:a16="http://schemas.microsoft.com/office/drawing/2014/main" id="{60DED33E-4A7F-49C3-B3C3-5F35C5A8E364}"/>
                </a:ext>
              </a:extLst>
            </p:cNvPr>
            <p:cNvPicPr>
              <a:picLocks noChangeAspect="1"/>
            </p:cNvPicPr>
            <p:nvPr>
              <a:videoFile r:link="rId20"/>
              <p:extLst>
                <p:ext uri="{DAA4B4D4-6D71-4841-9C94-3DE7FCFB9230}">
                  <p14:media xmlns:p14="http://schemas.microsoft.com/office/powerpoint/2010/main" r:embed="rId19"/>
                </p:ext>
              </p:extLst>
            </p:nvPr>
          </p:nvPicPr>
          <p:blipFill>
            <a:blip r:embed="rId42"/>
            <a:stretch>
              <a:fillRect/>
            </a:stretch>
          </p:blipFill>
          <p:spPr>
            <a:xfrm>
              <a:off x="3149053" y="3627664"/>
              <a:ext cx="2958458" cy="986152"/>
            </a:xfrm>
            <a:prstGeom prst="rect">
              <a:avLst/>
            </a:prstGeom>
          </p:spPr>
        </p:pic>
        <p:pic>
          <p:nvPicPr>
            <p:cNvPr id="18" name="1-52-10_batch">
              <a:hlinkClick r:id="" action="ppaction://media"/>
              <a:extLst>
                <a:ext uri="{FF2B5EF4-FFF2-40B4-BE49-F238E27FC236}">
                  <a16:creationId xmlns:a16="http://schemas.microsoft.com/office/drawing/2014/main" id="{DED9A915-0FD4-4C50-BFE8-CA96756F199C}"/>
                </a:ext>
              </a:extLst>
            </p:cNvPr>
            <p:cNvPicPr>
              <a:picLocks noChangeAspect="1"/>
            </p:cNvPicPr>
            <p:nvPr>
              <a:videoFile r:link="rId21"/>
              <p:extLst>
                <p:ext uri="{DAA4B4D4-6D71-4841-9C94-3DE7FCFB9230}">
                  <p14:media xmlns:p14="http://schemas.microsoft.com/office/powerpoint/2010/main" r:embed="rId22">
                    <p14:trim end="2253.666504"/>
                  </p14:media>
                </p:ext>
              </p:extLst>
            </p:nvPr>
          </p:nvPicPr>
          <p:blipFill>
            <a:blip r:embed="rId43"/>
            <a:stretch>
              <a:fillRect/>
            </a:stretch>
          </p:blipFill>
          <p:spPr>
            <a:xfrm>
              <a:off x="3149053" y="4741363"/>
              <a:ext cx="2958458" cy="986152"/>
            </a:xfrm>
            <a:prstGeom prst="rect">
              <a:avLst/>
            </a:prstGeom>
          </p:spPr>
        </p:pic>
        <p:pic>
          <p:nvPicPr>
            <p:cNvPr id="19" name="1-61-10_batch">
              <a:hlinkClick r:id="" action="ppaction://media"/>
              <a:extLst>
                <a:ext uri="{FF2B5EF4-FFF2-40B4-BE49-F238E27FC236}">
                  <a16:creationId xmlns:a16="http://schemas.microsoft.com/office/drawing/2014/main" id="{A296195F-FEB8-4822-A8F7-4F8BAAC8678C}"/>
                </a:ext>
              </a:extLst>
            </p:cNvPr>
            <p:cNvPicPr>
              <a:picLocks noChangeAspect="1"/>
            </p:cNvPicPr>
            <p:nvPr>
              <a:videoFile r:link="rId24"/>
              <p:extLst>
                <p:ext uri="{DAA4B4D4-6D71-4841-9C94-3DE7FCFB9230}">
                  <p14:media xmlns:p14="http://schemas.microsoft.com/office/powerpoint/2010/main" r:embed="rId23"/>
                </p:ext>
              </p:extLst>
            </p:nvPr>
          </p:nvPicPr>
          <p:blipFill>
            <a:blip r:embed="rId44"/>
            <a:stretch>
              <a:fillRect/>
            </a:stretch>
          </p:blipFill>
          <p:spPr>
            <a:xfrm>
              <a:off x="6175423" y="3627664"/>
              <a:ext cx="2958458" cy="986152"/>
            </a:xfrm>
            <a:prstGeom prst="rect">
              <a:avLst/>
            </a:prstGeom>
          </p:spPr>
        </p:pic>
        <p:pic>
          <p:nvPicPr>
            <p:cNvPr id="20" name="1-62-10_batch">
              <a:hlinkClick r:id="" action="ppaction://media"/>
              <a:extLst>
                <a:ext uri="{FF2B5EF4-FFF2-40B4-BE49-F238E27FC236}">
                  <a16:creationId xmlns:a16="http://schemas.microsoft.com/office/drawing/2014/main" id="{37434373-E852-4FD1-89BF-6DC4D776AE17}"/>
                </a:ext>
              </a:extLst>
            </p:cNvPr>
            <p:cNvPicPr>
              <a:picLocks noChangeAspect="1"/>
            </p:cNvPicPr>
            <p:nvPr>
              <a:videoFile r:link="rId26"/>
              <p:extLst>
                <p:ext uri="{DAA4B4D4-6D71-4841-9C94-3DE7FCFB9230}">
                  <p14:media xmlns:p14="http://schemas.microsoft.com/office/powerpoint/2010/main" r:embed="rId25"/>
                </p:ext>
              </p:extLst>
            </p:nvPr>
          </p:nvPicPr>
          <p:blipFill>
            <a:blip r:embed="rId45"/>
            <a:stretch>
              <a:fillRect/>
            </a:stretch>
          </p:blipFill>
          <p:spPr>
            <a:xfrm>
              <a:off x="6175423" y="4741363"/>
              <a:ext cx="2958458" cy="986152"/>
            </a:xfrm>
            <a:prstGeom prst="rect">
              <a:avLst/>
            </a:prstGeom>
          </p:spPr>
        </p:pic>
        <p:pic>
          <p:nvPicPr>
            <p:cNvPr id="21" name="1-71-10_batch">
              <a:hlinkClick r:id="" action="ppaction://media"/>
              <a:extLst>
                <a:ext uri="{FF2B5EF4-FFF2-40B4-BE49-F238E27FC236}">
                  <a16:creationId xmlns:a16="http://schemas.microsoft.com/office/drawing/2014/main" id="{40C62B0E-ED45-48E5-86D0-4D7E2C0D244D}"/>
                </a:ext>
              </a:extLst>
            </p:cNvPr>
            <p:cNvPicPr>
              <a:picLocks noChangeAspect="1"/>
            </p:cNvPicPr>
            <p:nvPr>
              <a:videoFile r:link="rId28"/>
              <p:extLst>
                <p:ext uri="{DAA4B4D4-6D71-4841-9C94-3DE7FCFB9230}">
                  <p14:media xmlns:p14="http://schemas.microsoft.com/office/powerpoint/2010/main" r:embed="rId27"/>
                </p:ext>
              </p:extLst>
            </p:nvPr>
          </p:nvPicPr>
          <p:blipFill>
            <a:blip r:embed="rId46"/>
            <a:stretch>
              <a:fillRect/>
            </a:stretch>
          </p:blipFill>
          <p:spPr>
            <a:xfrm>
              <a:off x="9201792" y="3627664"/>
              <a:ext cx="2958458" cy="986152"/>
            </a:xfrm>
            <a:prstGeom prst="rect">
              <a:avLst/>
            </a:prstGeom>
          </p:spPr>
        </p:pic>
        <p:pic>
          <p:nvPicPr>
            <p:cNvPr id="22" name="1-72-10_batch">
              <a:hlinkClick r:id="" action="ppaction://media"/>
              <a:extLst>
                <a:ext uri="{FF2B5EF4-FFF2-40B4-BE49-F238E27FC236}">
                  <a16:creationId xmlns:a16="http://schemas.microsoft.com/office/drawing/2014/main" id="{607D1AAD-A7AF-43F5-80A1-B4B212BA12CB}"/>
                </a:ext>
              </a:extLst>
            </p:cNvPr>
            <p:cNvPicPr>
              <a:picLocks noChangeAspect="1"/>
            </p:cNvPicPr>
            <p:nvPr>
              <a:videoFile r:link="rId30"/>
              <p:extLst>
                <p:ext uri="{DAA4B4D4-6D71-4841-9C94-3DE7FCFB9230}">
                  <p14:media xmlns:p14="http://schemas.microsoft.com/office/powerpoint/2010/main" r:embed="rId29"/>
                </p:ext>
              </p:extLst>
            </p:nvPr>
          </p:nvPicPr>
          <p:blipFill>
            <a:blip r:embed="rId47"/>
            <a:stretch>
              <a:fillRect/>
            </a:stretch>
          </p:blipFill>
          <p:spPr>
            <a:xfrm>
              <a:off x="9201792" y="4741363"/>
              <a:ext cx="2958458" cy="986152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A084199-C0AD-40C5-9E7A-57DBA2916EE5}"/>
                </a:ext>
              </a:extLst>
            </p:cNvPr>
            <p:cNvSpPr txBox="1"/>
            <p:nvPr/>
          </p:nvSpPr>
          <p:spPr>
            <a:xfrm>
              <a:off x="694165" y="3124243"/>
              <a:ext cx="1917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Neutral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981CB86-E904-4500-8FF2-E7D8480CC033}"/>
                </a:ext>
              </a:extLst>
            </p:cNvPr>
            <p:cNvSpPr txBox="1"/>
            <p:nvPr/>
          </p:nvSpPr>
          <p:spPr>
            <a:xfrm>
              <a:off x="3669432" y="3124243"/>
              <a:ext cx="1917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Angry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E0BE305-9840-422E-81CE-B24041A32613}"/>
                </a:ext>
              </a:extLst>
            </p:cNvPr>
            <p:cNvSpPr txBox="1"/>
            <p:nvPr/>
          </p:nvSpPr>
          <p:spPr>
            <a:xfrm>
              <a:off x="6695802" y="3124243"/>
              <a:ext cx="1917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Contempt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A36B3B1-FE5D-4FDB-B347-079E22511A58}"/>
                </a:ext>
              </a:extLst>
            </p:cNvPr>
            <p:cNvSpPr txBox="1"/>
            <p:nvPr/>
          </p:nvSpPr>
          <p:spPr>
            <a:xfrm>
              <a:off x="9722172" y="3124243"/>
              <a:ext cx="1917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Disgusted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FDBD81D-A8CA-4DD2-A9A8-83ECF3B7E155}"/>
                </a:ext>
              </a:extLst>
            </p:cNvPr>
            <p:cNvSpPr txBox="1"/>
            <p:nvPr/>
          </p:nvSpPr>
          <p:spPr>
            <a:xfrm>
              <a:off x="694165" y="5767493"/>
              <a:ext cx="1917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Fear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92C268D-275F-4EFA-884D-5D74216A6207}"/>
                </a:ext>
              </a:extLst>
            </p:cNvPr>
            <p:cNvSpPr txBox="1"/>
            <p:nvPr/>
          </p:nvSpPr>
          <p:spPr>
            <a:xfrm>
              <a:off x="3669432" y="5767493"/>
              <a:ext cx="1917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Happy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85E1769-0499-4FD6-BDC3-D044BA57C200}"/>
                </a:ext>
              </a:extLst>
            </p:cNvPr>
            <p:cNvSpPr txBox="1"/>
            <p:nvPr/>
          </p:nvSpPr>
          <p:spPr>
            <a:xfrm>
              <a:off x="6695802" y="5767493"/>
              <a:ext cx="1917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E8BBBB7-D411-4350-B8AD-706988DEDAAD}"/>
                </a:ext>
              </a:extLst>
            </p:cNvPr>
            <p:cNvSpPr txBox="1"/>
            <p:nvPr/>
          </p:nvSpPr>
          <p:spPr>
            <a:xfrm>
              <a:off x="9722172" y="5767493"/>
              <a:ext cx="1917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CE22E79-6497-4862-BE58-7081322FEA6C}"/>
                </a:ext>
              </a:extLst>
            </p:cNvPr>
            <p:cNvCxnSpPr>
              <a:cxnSpLocks/>
            </p:cNvCxnSpPr>
            <p:nvPr/>
          </p:nvCxnSpPr>
          <p:spPr>
            <a:xfrm>
              <a:off x="101648" y="3524353"/>
              <a:ext cx="1198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1F8C0EF-4224-49F5-A768-CA72BA05A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7098" y="1053564"/>
              <a:ext cx="0" cy="511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6DE36B6-7052-4DA1-B63F-09C279D3C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053564"/>
              <a:ext cx="0" cy="511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009C124-501C-4175-9955-78AAF29D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881" y="1053564"/>
              <a:ext cx="0" cy="5112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3D2CC0C-079E-54C4-7AF4-96A1C58DDB38}"/>
              </a:ext>
            </a:extLst>
          </p:cNvPr>
          <p:cNvSpPr txBox="1"/>
          <p:nvPr/>
        </p:nvSpPr>
        <p:spPr>
          <a:xfrm>
            <a:off x="2487483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4756E9-7F83-FE3C-5997-D6390FE5746D}"/>
              </a:ext>
            </a:extLst>
          </p:cNvPr>
          <p:cNvSpPr/>
          <p:nvPr/>
        </p:nvSpPr>
        <p:spPr>
          <a:xfrm>
            <a:off x="1266727" y="1119569"/>
            <a:ext cx="8121689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Multi-view Video, reconstruction &amp; 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registeration</a:t>
            </a:r>
            <a:endParaRPr lang="en-US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88EACDC-A411-8883-002C-1A6276DF2EEB}"/>
              </a:ext>
            </a:extLst>
          </p:cNvPr>
          <p:cNvSpPr txBox="1"/>
          <p:nvPr/>
        </p:nvSpPr>
        <p:spPr>
          <a:xfrm>
            <a:off x="1949727" y="1512700"/>
            <a:ext cx="6099312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Upper: weak; Lower: strong</a:t>
            </a:r>
            <a:endParaRPr lang="zh-CN" altLang="en-US" b="1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57659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24B44-3137-45F0-AE31-7A37C3EE3288}"/>
              </a:ext>
            </a:extLst>
          </p:cNvPr>
          <p:cNvSpPr txBox="1"/>
          <p:nvPr/>
        </p:nvSpPr>
        <p:spPr>
          <a:xfrm>
            <a:off x="2487493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8D79D-F25B-4FB7-AEED-06D465EF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F47C64-F53B-7569-EEBF-6A35A296FDB2}"/>
              </a:ext>
            </a:extLst>
          </p:cNvPr>
          <p:cNvSpPr/>
          <p:nvPr/>
        </p:nvSpPr>
        <p:spPr>
          <a:xfrm>
            <a:off x="1099930" y="1057407"/>
            <a:ext cx="100950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Thumbnails of EmoTalk3D Dataset</a:t>
            </a:r>
          </a:p>
        </p:txBody>
      </p:sp>
      <p:pic>
        <p:nvPicPr>
          <p:cNvPr id="12" name="图片 11" descr="背景图案&#10;&#10;AI 生成的内容可能不正确。">
            <a:extLst>
              <a:ext uri="{FF2B5EF4-FFF2-40B4-BE49-F238E27FC236}">
                <a16:creationId xmlns:a16="http://schemas.microsoft.com/office/drawing/2014/main" id="{3398ECFC-C2FC-D4F0-CBFB-D8F2136BC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554" y="1602743"/>
            <a:ext cx="7887815" cy="52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59F6-5B48-B82B-922C-0663007A9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508431F-F69C-79D5-FA44-B0747F390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9040" y="2669172"/>
            <a:ext cx="4548969" cy="4075789"/>
          </a:xfrm>
          <a:prstGeom prst="rect">
            <a:avLst/>
          </a:prstGeom>
        </p:spPr>
      </p:pic>
      <p:pic>
        <p:nvPicPr>
          <p:cNvPr id="11" name="图片 10" descr="房间的摆设布局&#10;&#10;低可信度描述已自动生成">
            <a:extLst>
              <a:ext uri="{FF2B5EF4-FFF2-40B4-BE49-F238E27FC236}">
                <a16:creationId xmlns:a16="http://schemas.microsoft.com/office/drawing/2014/main" id="{D98ADB70-E23A-59C2-59EB-D77AE29BA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71" y="2699319"/>
            <a:ext cx="5400691" cy="40456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96FF74-9CEA-4D0B-9267-880FC3828DD4}"/>
              </a:ext>
            </a:extLst>
          </p:cNvPr>
          <p:cNvSpPr txBox="1"/>
          <p:nvPr/>
        </p:nvSpPr>
        <p:spPr>
          <a:xfrm>
            <a:off x="2487493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83BF6-57D2-BC64-391C-7DA79946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277D01-2F4D-C8A1-31D6-B899DE65A9C2}"/>
              </a:ext>
            </a:extLst>
          </p:cNvPr>
          <p:cNvSpPr/>
          <p:nvPr/>
        </p:nvSpPr>
        <p:spPr>
          <a:xfrm>
            <a:off x="1099930" y="1057407"/>
            <a:ext cx="10095065" cy="149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Multi-view Face Capture System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400" b="1" kern="100" dirty="0">
                <a:latin typeface="+mn-ea"/>
                <a:cs typeface="Times New Roman" panose="02020603050405020304" pitchFamily="18" charset="0"/>
              </a:rPr>
              <a:t>Full-head capture:  evenly distributed across a 180°,</a:t>
            </a:r>
            <a:r>
              <a:rPr lang="zh-CN" altLang="en-US" sz="1400" b="1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1400" b="1" kern="100" dirty="0">
                <a:latin typeface="+mn-ea"/>
                <a:cs typeface="Times New Roman" panose="02020603050405020304" pitchFamily="18" charset="0"/>
              </a:rPr>
              <a:t>enabling full-head synchronized video capture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400" b="1" kern="100" dirty="0">
                <a:latin typeface="+mn-ea"/>
                <a:cs typeface="Times New Roman" panose="02020603050405020304" pitchFamily="18" charset="0"/>
              </a:rPr>
              <a:t>Hi-Res video:  11 Z CAM E2, up to </a:t>
            </a:r>
            <a:r>
              <a:rPr lang="en-US" altLang="zh-CN" sz="1400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4K@59.94fps</a:t>
            </a:r>
            <a:endParaRPr lang="en-US" altLang="zh-CN" sz="1400" b="1" kern="100" dirty="0">
              <a:latin typeface="+mn-ea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400" b="1" kern="100" dirty="0">
                <a:latin typeface="+mn-ea"/>
                <a:cs typeface="Times New Roman" panose="02020603050405020304" pitchFamily="18" charset="0"/>
              </a:rPr>
              <a:t>Hi-Res audio:  RODE </a:t>
            </a:r>
            <a:r>
              <a:rPr lang="en-US" altLang="zh-CN" sz="1400" b="1" kern="100" dirty="0" err="1">
                <a:latin typeface="+mn-ea"/>
                <a:cs typeface="Times New Roman" panose="02020603050405020304" pitchFamily="18" charset="0"/>
              </a:rPr>
              <a:t>VideoMic</a:t>
            </a:r>
            <a:r>
              <a:rPr lang="en-US" altLang="zh-CN" sz="1400" b="1" kern="100" dirty="0">
                <a:latin typeface="+mn-ea"/>
                <a:cs typeface="Times New Roman" panose="02020603050405020304" pitchFamily="18" charset="0"/>
              </a:rPr>
              <a:t> Go II microphone, 320Kbps</a:t>
            </a:r>
            <a:endParaRPr lang="zh-CN" altLang="en-US" sz="1400" b="1" kern="100" dirty="0">
              <a:latin typeface="+mn-ea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872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24B44-3137-45F0-AE31-7A37C3EE3288}"/>
              </a:ext>
            </a:extLst>
          </p:cNvPr>
          <p:cNvSpPr txBox="1"/>
          <p:nvPr/>
        </p:nvSpPr>
        <p:spPr>
          <a:xfrm>
            <a:off x="2487483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8D79D-F25B-4FB7-AEED-06D465EF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74C20A-6AB6-4459-B798-49827E6B17A1}"/>
              </a:ext>
            </a:extLst>
          </p:cNvPr>
          <p:cNvSpPr/>
          <p:nvPr/>
        </p:nvSpPr>
        <p:spPr>
          <a:xfrm>
            <a:off x="1266727" y="1119569"/>
            <a:ext cx="8121689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11-view capture</a:t>
            </a:r>
            <a:endParaRPr lang="zh-CN" altLang="en-US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vis_raw_batch">
            <a:hlinkClick r:id="" action="ppaction://media"/>
            <a:extLst>
              <a:ext uri="{FF2B5EF4-FFF2-40B4-BE49-F238E27FC236}">
                <a16:creationId xmlns:a16="http://schemas.microsoft.com/office/drawing/2014/main" id="{2F1765BE-0FD2-4A4D-8367-A61A8A49A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668901" y="1934634"/>
            <a:ext cx="10769568" cy="35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1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24B44-3137-45F0-AE31-7A37C3EE3288}"/>
              </a:ext>
            </a:extLst>
          </p:cNvPr>
          <p:cNvSpPr txBox="1"/>
          <p:nvPr/>
        </p:nvSpPr>
        <p:spPr>
          <a:xfrm>
            <a:off x="2487482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8D79D-F25B-4FB7-AEED-06D465EF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D851ACB-87AE-20E6-5CD8-128805C7C8C4}"/>
              </a:ext>
            </a:extLst>
          </p:cNvPr>
          <p:cNvGrpSpPr/>
          <p:nvPr/>
        </p:nvGrpSpPr>
        <p:grpSpPr>
          <a:xfrm>
            <a:off x="1392545" y="3262461"/>
            <a:ext cx="8940451" cy="3383783"/>
            <a:chOff x="258967" y="1901242"/>
            <a:chExt cx="11659879" cy="4413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0649DDF-F6B5-4E89-94DC-15CE38D475A8}"/>
                </a:ext>
              </a:extLst>
            </p:cNvPr>
            <p:cNvSpPr txBox="1"/>
            <p:nvPr/>
          </p:nvSpPr>
          <p:spPr>
            <a:xfrm>
              <a:off x="1137400" y="3570447"/>
              <a:ext cx="1106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Neutral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07F2732-21F9-4CE1-BE82-C14F7640A911}"/>
                </a:ext>
              </a:extLst>
            </p:cNvPr>
            <p:cNvSpPr txBox="1"/>
            <p:nvPr/>
          </p:nvSpPr>
          <p:spPr>
            <a:xfrm>
              <a:off x="4139753" y="3570447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Angry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1AB39D7-CD22-4E11-9427-E6AD8F192058}"/>
                </a:ext>
              </a:extLst>
            </p:cNvPr>
            <p:cNvSpPr txBox="1"/>
            <p:nvPr/>
          </p:nvSpPr>
          <p:spPr>
            <a:xfrm>
              <a:off x="6862379" y="3570447"/>
              <a:ext cx="1396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Contempt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4139AC2-6477-4E33-94C1-E5AA91C573E3}"/>
                </a:ext>
              </a:extLst>
            </p:cNvPr>
            <p:cNvSpPr txBox="1"/>
            <p:nvPr/>
          </p:nvSpPr>
          <p:spPr>
            <a:xfrm>
              <a:off x="9787788" y="357044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Disgusted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827E910-48AF-429D-93E3-688104A4BE75}"/>
                </a:ext>
              </a:extLst>
            </p:cNvPr>
            <p:cNvSpPr txBox="1"/>
            <p:nvPr/>
          </p:nvSpPr>
          <p:spPr>
            <a:xfrm>
              <a:off x="1324951" y="5852609"/>
              <a:ext cx="7312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Fear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797204E-B5CC-4788-A5EC-BD4FA7143489}"/>
                </a:ext>
              </a:extLst>
            </p:cNvPr>
            <p:cNvSpPr txBox="1"/>
            <p:nvPr/>
          </p:nvSpPr>
          <p:spPr>
            <a:xfrm>
              <a:off x="4122921" y="5852609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Happy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F492C3-943F-4FBD-9F7F-6E5909F372D3}"/>
                </a:ext>
              </a:extLst>
            </p:cNvPr>
            <p:cNvSpPr txBox="1"/>
            <p:nvPr/>
          </p:nvSpPr>
          <p:spPr>
            <a:xfrm>
              <a:off x="7237482" y="585260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Sad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26F8F95-052D-4ADA-B27A-6D3718434DEB}"/>
                </a:ext>
              </a:extLst>
            </p:cNvPr>
            <p:cNvSpPr txBox="1"/>
            <p:nvPr/>
          </p:nvSpPr>
          <p:spPr>
            <a:xfrm>
              <a:off x="9813437" y="5852609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Surprised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en-angry_batch">
              <a:hlinkClick r:id="" action="ppaction://media"/>
              <a:extLst>
                <a:ext uri="{FF2B5EF4-FFF2-40B4-BE49-F238E27FC236}">
                  <a16:creationId xmlns:a16="http://schemas.microsoft.com/office/drawing/2014/main" id="{C02EC225-1837-4222-B86B-7C271C9E179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9">
              <a:lum bright="10000" contrast="20000"/>
            </a:blip>
            <a:stretch>
              <a:fillRect/>
            </a:stretch>
          </p:blipFill>
          <p:spPr>
            <a:xfrm>
              <a:off x="3202447" y="1901243"/>
              <a:ext cx="2767471" cy="1637557"/>
            </a:xfrm>
            <a:prstGeom prst="rect">
              <a:avLst/>
            </a:prstGeom>
          </p:spPr>
        </p:pic>
        <p:pic>
          <p:nvPicPr>
            <p:cNvPr id="14" name="en-contempt_batch">
              <a:hlinkClick r:id="" action="ppaction://media"/>
              <a:extLst>
                <a:ext uri="{FF2B5EF4-FFF2-40B4-BE49-F238E27FC236}">
                  <a16:creationId xmlns:a16="http://schemas.microsoft.com/office/drawing/2014/main" id="{7187C112-14EA-49B7-9732-7D083D749CFE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20">
              <a:lum bright="10000" contrast="20000"/>
            </a:blip>
            <a:stretch>
              <a:fillRect/>
            </a:stretch>
          </p:blipFill>
          <p:spPr>
            <a:xfrm>
              <a:off x="6176911" y="1901242"/>
              <a:ext cx="2767471" cy="1637557"/>
            </a:xfrm>
            <a:prstGeom prst="rect">
              <a:avLst/>
            </a:prstGeom>
          </p:spPr>
        </p:pic>
        <p:pic>
          <p:nvPicPr>
            <p:cNvPr id="15" name="en-disgusted_batch">
              <a:hlinkClick r:id="" action="ppaction://media"/>
              <a:extLst>
                <a:ext uri="{FF2B5EF4-FFF2-40B4-BE49-F238E27FC236}">
                  <a16:creationId xmlns:a16="http://schemas.microsoft.com/office/drawing/2014/main" id="{BB640A09-44BE-4DBD-AAA0-C3796EFFC9DA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21">
              <a:lum bright="10000" contrast="20000"/>
            </a:blip>
            <a:stretch>
              <a:fillRect/>
            </a:stretch>
          </p:blipFill>
          <p:spPr>
            <a:xfrm>
              <a:off x="9151375" y="1901242"/>
              <a:ext cx="2767471" cy="1637557"/>
            </a:xfrm>
            <a:prstGeom prst="rect">
              <a:avLst/>
            </a:prstGeom>
          </p:spPr>
        </p:pic>
        <p:pic>
          <p:nvPicPr>
            <p:cNvPr id="16" name="en-fear_batch">
              <a:hlinkClick r:id="" action="ppaction://media"/>
              <a:extLst>
                <a:ext uri="{FF2B5EF4-FFF2-40B4-BE49-F238E27FC236}">
                  <a16:creationId xmlns:a16="http://schemas.microsoft.com/office/drawing/2014/main" id="{57EDB4A3-2C03-4358-9343-3D756AE7ACCA}"/>
                </a:ext>
              </a:extLst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22">
              <a:lum bright="10000" contrast="20000"/>
            </a:blip>
            <a:stretch>
              <a:fillRect/>
            </a:stretch>
          </p:blipFill>
          <p:spPr>
            <a:xfrm>
              <a:off x="258967" y="4138109"/>
              <a:ext cx="2768219" cy="1638000"/>
            </a:xfrm>
            <a:prstGeom prst="rect">
              <a:avLst/>
            </a:prstGeom>
          </p:spPr>
        </p:pic>
        <p:pic>
          <p:nvPicPr>
            <p:cNvPr id="17" name="en-happy_batch">
              <a:hlinkClick r:id="" action="ppaction://media"/>
              <a:extLst>
                <a:ext uri="{FF2B5EF4-FFF2-40B4-BE49-F238E27FC236}">
                  <a16:creationId xmlns:a16="http://schemas.microsoft.com/office/drawing/2014/main" id="{B4D6C020-2041-479C-90AB-F690D547E067}"/>
                </a:ext>
              </a:extLst>
            </p:cNvPr>
            <p:cNvPicPr>
              <a:picLocks noChangeAspect="1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23">
              <a:lum bright="10000" contrast="20000"/>
            </a:blip>
            <a:stretch>
              <a:fillRect/>
            </a:stretch>
          </p:blipFill>
          <p:spPr>
            <a:xfrm>
              <a:off x="3195489" y="4137979"/>
              <a:ext cx="2768220" cy="1638000"/>
            </a:xfrm>
            <a:prstGeom prst="rect">
              <a:avLst/>
            </a:prstGeom>
          </p:spPr>
        </p:pic>
        <p:pic>
          <p:nvPicPr>
            <p:cNvPr id="18" name="en-sad_batch">
              <a:hlinkClick r:id="" action="ppaction://media"/>
              <a:extLst>
                <a:ext uri="{FF2B5EF4-FFF2-40B4-BE49-F238E27FC236}">
                  <a16:creationId xmlns:a16="http://schemas.microsoft.com/office/drawing/2014/main" id="{44FDB583-E08A-4FEC-9C0F-A20C63B699CE}"/>
                </a:ext>
              </a:extLst>
            </p:cNvPr>
            <p:cNvPicPr>
              <a:picLocks noChangeAspect="1"/>
            </p:cNvPicPr>
            <p:nvPr>
              <a:vide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24">
              <a:lum bright="10000" contrast="20000"/>
            </a:blip>
            <a:stretch>
              <a:fillRect/>
            </a:stretch>
          </p:blipFill>
          <p:spPr>
            <a:xfrm>
              <a:off x="6176911" y="4137979"/>
              <a:ext cx="2768220" cy="1638000"/>
            </a:xfrm>
            <a:prstGeom prst="rect">
              <a:avLst/>
            </a:prstGeom>
          </p:spPr>
        </p:pic>
        <p:pic>
          <p:nvPicPr>
            <p:cNvPr id="19" name="en-surprised_batch">
              <a:hlinkClick r:id="" action="ppaction://media"/>
              <a:extLst>
                <a:ext uri="{FF2B5EF4-FFF2-40B4-BE49-F238E27FC236}">
                  <a16:creationId xmlns:a16="http://schemas.microsoft.com/office/drawing/2014/main" id="{CB49C8C9-7B84-40EB-9996-EB351934B59C}"/>
                </a:ext>
              </a:extLst>
            </p:cNvPr>
            <p:cNvPicPr>
              <a:picLocks noChangeAspect="1"/>
            </p:cNvPicPr>
            <p:nvPr>
              <a:vide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25">
              <a:lum bright="10000" contrast="20000"/>
            </a:blip>
            <a:stretch>
              <a:fillRect/>
            </a:stretch>
          </p:blipFill>
          <p:spPr>
            <a:xfrm>
              <a:off x="9151375" y="4137979"/>
              <a:ext cx="2767471" cy="1637557"/>
            </a:xfrm>
            <a:prstGeom prst="rect">
              <a:avLst/>
            </a:prstGeom>
          </p:spPr>
        </p:pic>
        <p:pic>
          <p:nvPicPr>
            <p:cNvPr id="20" name="en-neutral_batch">
              <a:hlinkClick r:id="" action="ppaction://media"/>
              <a:extLst>
                <a:ext uri="{FF2B5EF4-FFF2-40B4-BE49-F238E27FC236}">
                  <a16:creationId xmlns:a16="http://schemas.microsoft.com/office/drawing/2014/main" id="{395106DA-3F75-4204-A6AC-0B649605D78B}"/>
                </a:ext>
              </a:extLst>
            </p:cNvPr>
            <p:cNvPicPr>
              <a:picLocks noChangeAspect="1"/>
            </p:cNvPicPr>
            <p:nvPr>
              <a:videoFile r:link="rId16"/>
              <p:extLst>
                <p:ext uri="{DAA4B4D4-6D71-4841-9C94-3DE7FCFB9230}">
                  <p14:media xmlns:p14="http://schemas.microsoft.com/office/powerpoint/2010/main" r:embed="rId15"/>
                </p:ext>
              </p:extLst>
            </p:nvPr>
          </p:nvPicPr>
          <p:blipFill>
            <a:blip r:embed="rId26">
              <a:lum bright="10000" contrast="20000"/>
            </a:blip>
            <a:stretch>
              <a:fillRect/>
            </a:stretch>
          </p:blipFill>
          <p:spPr>
            <a:xfrm>
              <a:off x="258967" y="1910226"/>
              <a:ext cx="2768220" cy="1638000"/>
            </a:xfrm>
            <a:prstGeom prst="rect">
              <a:avLst/>
            </a:prstGeom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F743635-BC94-D08F-69C8-EF2C4CA6B92C}"/>
              </a:ext>
            </a:extLst>
          </p:cNvPr>
          <p:cNvSpPr/>
          <p:nvPr/>
        </p:nvSpPr>
        <p:spPr>
          <a:xfrm>
            <a:off x="738888" y="1063702"/>
            <a:ext cx="10247767" cy="209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Data Acquisition</a:t>
            </a:r>
          </a:p>
          <a:p>
            <a:pPr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/>
              <a:t>Multi emotions: </a:t>
            </a:r>
            <a:r>
              <a:rPr lang="en-US" altLang="zh-CN" sz="1400" b="1" dirty="0">
                <a:solidFill>
                  <a:srgbClr val="C00000"/>
                </a:solidFill>
              </a:rPr>
              <a:t>neutral, angry, contempt, disgusted, fear, happy, sad, and surprised</a:t>
            </a:r>
            <a:r>
              <a:rPr lang="en-US" altLang="zh-CN" sz="1400" dirty="0"/>
              <a:t>. </a:t>
            </a:r>
          </a:p>
          <a:p>
            <a:pPr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/>
              <a:t>Each emotion is recorded at both </a:t>
            </a:r>
            <a:r>
              <a:rPr lang="en-US" altLang="zh-CN" sz="1400" b="1" dirty="0">
                <a:solidFill>
                  <a:srgbClr val="C00000"/>
                </a:solidFill>
              </a:rPr>
              <a:t>weak</a:t>
            </a:r>
            <a:r>
              <a:rPr lang="en-US" altLang="zh-CN" sz="1400" b="1" dirty="0"/>
              <a:t> and </a:t>
            </a:r>
            <a:r>
              <a:rPr lang="en-US" altLang="zh-CN" sz="1400" b="1" dirty="0">
                <a:solidFill>
                  <a:srgbClr val="C00000"/>
                </a:solidFill>
              </a:rPr>
              <a:t>strong</a:t>
            </a:r>
            <a:r>
              <a:rPr lang="en-US" altLang="zh-CN" sz="1400" b="1" dirty="0"/>
              <a:t> intensity levels.</a:t>
            </a:r>
          </a:p>
          <a:p>
            <a:pPr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Phase I (</a:t>
            </a:r>
            <a:r>
              <a:rPr lang="en-US" altLang="zh-CN" sz="1400" b="1" dirty="0"/>
              <a:t>30 Participants, </a:t>
            </a:r>
            <a:r>
              <a:rPr lang="en-US" altLang="zh-CN" sz="1400" b="1" dirty="0">
                <a:sym typeface="Times New Roman"/>
              </a:rPr>
              <a:t>07/2023 ~ 06/2024)</a:t>
            </a:r>
            <a:endParaRPr lang="zh-CN" altLang="en-US" sz="1400" b="1" dirty="0">
              <a:sym typeface="Times New Roman"/>
            </a:endParaRPr>
          </a:p>
          <a:p>
            <a:pPr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For each emotion, 20 Chinese and 20 English sentences, among which 5 Chinese and 5 English were shared.</a:t>
            </a:r>
          </a:p>
          <a:p>
            <a:pPr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Each participant 40 minutes, bilingual video data.</a:t>
            </a:r>
            <a:endParaRPr lang="zh-CN" altLang="en-US" sz="1400" b="1" dirty="0"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391125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AAA33-6C1B-8D4C-ABA7-608BA0A0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表格&#10;&#10;AI 生成的内容可能不正确。">
            <a:extLst>
              <a:ext uri="{FF2B5EF4-FFF2-40B4-BE49-F238E27FC236}">
                <a16:creationId xmlns:a16="http://schemas.microsoft.com/office/drawing/2014/main" id="{DEA597EE-5F74-BDEB-48D4-F048DD93B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2218" y="4078738"/>
            <a:ext cx="3417995" cy="25089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519C96-7FFB-65F1-7243-BCB9F7C77A29}"/>
              </a:ext>
            </a:extLst>
          </p:cNvPr>
          <p:cNvSpPr txBox="1"/>
          <p:nvPr/>
        </p:nvSpPr>
        <p:spPr>
          <a:xfrm>
            <a:off x="2487482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8E3EF4-067C-7901-B653-AD32DD05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DAD5D95-F6A8-3B18-4C75-AD2393993854}"/>
              </a:ext>
            </a:extLst>
          </p:cNvPr>
          <p:cNvSpPr/>
          <p:nvPr/>
        </p:nvSpPr>
        <p:spPr>
          <a:xfrm>
            <a:off x="2189160" y="3666992"/>
            <a:ext cx="3906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b="1" dirty="0">
                <a:sym typeface="Times New Roman"/>
              </a:rPr>
              <a:t>Phase II, Gender &amp; Age Distribution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3CE8659-02BA-602E-1CDB-18A4D59706F2}"/>
              </a:ext>
            </a:extLst>
          </p:cNvPr>
          <p:cNvSpPr/>
          <p:nvPr/>
        </p:nvSpPr>
        <p:spPr>
          <a:xfrm>
            <a:off x="9012597" y="3683311"/>
            <a:ext cx="2368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Content Diversity</a:t>
            </a:r>
            <a:endParaRPr lang="zh-CN" altLang="en-US" b="1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0BC4489-BC6D-E59F-C191-44F309274222}"/>
              </a:ext>
            </a:extLst>
          </p:cNvPr>
          <p:cNvGrpSpPr/>
          <p:nvPr/>
        </p:nvGrpSpPr>
        <p:grpSpPr>
          <a:xfrm>
            <a:off x="-51161" y="4062419"/>
            <a:ext cx="8325224" cy="2583825"/>
            <a:chOff x="-211024" y="3694058"/>
            <a:chExt cx="8325224" cy="258382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035A580-D3D7-70BA-0294-E2E9D4BB3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42751" y="3695766"/>
              <a:ext cx="1027170" cy="1027170"/>
            </a:xfrm>
            <a:prstGeom prst="rect">
              <a:avLst/>
            </a:prstGeom>
          </p:spPr>
        </p:pic>
        <p:pic>
          <p:nvPicPr>
            <p:cNvPr id="24" name="图片 23" descr="男孩看着前面&#10;&#10;AI 生成的内容可能不正确。">
              <a:extLst>
                <a:ext uri="{FF2B5EF4-FFF2-40B4-BE49-F238E27FC236}">
                  <a16:creationId xmlns:a16="http://schemas.microsoft.com/office/drawing/2014/main" id="{CE8072F6-F4ED-AC9F-44E9-441028F5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69" y="4775342"/>
              <a:ext cx="1027170" cy="102717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BA818E5-4861-E8DF-CE36-5A5478EB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8269" y="4775342"/>
              <a:ext cx="1027170" cy="1027170"/>
            </a:xfrm>
            <a:prstGeom prst="rect">
              <a:avLst/>
            </a:prstGeom>
          </p:spPr>
        </p:pic>
        <p:pic>
          <p:nvPicPr>
            <p:cNvPr id="27" name="图片 26" descr="小孩的脸&#10;&#10;AI 生成的内容可能不正确。">
              <a:extLst>
                <a:ext uri="{FF2B5EF4-FFF2-40B4-BE49-F238E27FC236}">
                  <a16:creationId xmlns:a16="http://schemas.microsoft.com/office/drawing/2014/main" id="{689965B0-2344-5692-E749-7A8067CC9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270" y="3697773"/>
              <a:ext cx="1027170" cy="1027170"/>
            </a:xfrm>
            <a:prstGeom prst="rect">
              <a:avLst/>
            </a:prstGeom>
          </p:spPr>
        </p:pic>
        <p:pic>
          <p:nvPicPr>
            <p:cNvPr id="28" name="图片 27" descr="人穿着衬衫&#10;&#10;AI 生成的内容可能不正确。">
              <a:extLst>
                <a:ext uri="{FF2B5EF4-FFF2-40B4-BE49-F238E27FC236}">
                  <a16:creationId xmlns:a16="http://schemas.microsoft.com/office/drawing/2014/main" id="{E39575DF-EF64-17D3-4443-7C9A347C9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202" y="4775342"/>
              <a:ext cx="1027170" cy="1027170"/>
            </a:xfrm>
            <a:prstGeom prst="rect">
              <a:avLst/>
            </a:prstGeom>
          </p:spPr>
        </p:pic>
        <p:pic>
          <p:nvPicPr>
            <p:cNvPr id="29" name="图片 28" descr="蓝色头发的女人&#10;&#10;AI 生成的内容可能不正确。">
              <a:extLst>
                <a:ext uri="{FF2B5EF4-FFF2-40B4-BE49-F238E27FC236}">
                  <a16:creationId xmlns:a16="http://schemas.microsoft.com/office/drawing/2014/main" id="{85FCCBC1-BD90-D2D6-14A4-5788C2A3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202" y="3695766"/>
              <a:ext cx="1027170" cy="1027170"/>
            </a:xfrm>
            <a:prstGeom prst="rect">
              <a:avLst/>
            </a:prstGeom>
          </p:spPr>
        </p:pic>
        <p:pic>
          <p:nvPicPr>
            <p:cNvPr id="31" name="图片 30" descr="微笑的女孩&#10;&#10;AI 生成的内容可能不正确。">
              <a:extLst>
                <a:ext uri="{FF2B5EF4-FFF2-40B4-BE49-F238E27FC236}">
                  <a16:creationId xmlns:a16="http://schemas.microsoft.com/office/drawing/2014/main" id="{2D402FCA-962B-EC64-63C4-F27EE6200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69" y="3695766"/>
              <a:ext cx="1027170" cy="102717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CEF7945-A873-CDFC-90CE-FB4D791F8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2303" y="4775341"/>
              <a:ext cx="1027170" cy="102717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286B18A-EAF0-BB82-89BF-8FC3DC059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7822" y="3695766"/>
              <a:ext cx="1027170" cy="102717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0A062F9-62C1-2A8B-C5F9-729320154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2303" y="3695766"/>
              <a:ext cx="1027170" cy="102717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E8775DB-705A-7E81-EF5C-E6C571EB2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42750" y="4775341"/>
              <a:ext cx="1027170" cy="1027170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7E57C57-DF5A-3899-A30C-C036325884D2}"/>
                </a:ext>
              </a:extLst>
            </p:cNvPr>
            <p:cNvSpPr txBox="1"/>
            <p:nvPr/>
          </p:nvSpPr>
          <p:spPr>
            <a:xfrm>
              <a:off x="-211024" y="4055461"/>
              <a:ext cx="7361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1400" dirty="0"/>
                <a:t>Female</a:t>
              </a:r>
              <a:endParaRPr kumimoji="1" lang="zh-CN" altLang="en-US" sz="14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A3CA2FF-3532-7C9C-94E4-0FFB6DC4B2C2}"/>
                </a:ext>
              </a:extLst>
            </p:cNvPr>
            <p:cNvSpPr txBox="1"/>
            <p:nvPr/>
          </p:nvSpPr>
          <p:spPr>
            <a:xfrm>
              <a:off x="-124459" y="5135037"/>
              <a:ext cx="56297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1400" dirty="0"/>
                <a:t>Male</a:t>
              </a:r>
              <a:endParaRPr kumimoji="1" lang="zh-CN" altLang="en-US" sz="1400" dirty="0"/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CCBA153-75AC-B9CD-90B9-C851CC3D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57822" y="4775341"/>
              <a:ext cx="1027170" cy="1027170"/>
            </a:xfrm>
            <a:prstGeom prst="rect">
              <a:avLst/>
            </a:prstGeom>
          </p:spPr>
        </p:pic>
        <p:pic>
          <p:nvPicPr>
            <p:cNvPr id="49" name="图片 48" descr="男人微笑的头像&#10;&#10;AI 生成的内容可能不正确。">
              <a:extLst>
                <a:ext uri="{FF2B5EF4-FFF2-40B4-BE49-F238E27FC236}">
                  <a16:creationId xmlns:a16="http://schemas.microsoft.com/office/drawing/2014/main" id="{2B5FD0FC-D8F7-FBA4-186E-00775A0C2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368" y="4775341"/>
              <a:ext cx="1027170" cy="1027170"/>
            </a:xfrm>
            <a:prstGeom prst="rect">
              <a:avLst/>
            </a:prstGeom>
          </p:spPr>
        </p:pic>
        <p:pic>
          <p:nvPicPr>
            <p:cNvPr id="40" name="图片 39" descr="图片包含 人, 穿着, 对着, 年轻&#10;&#10;AI 生成的内容可能不正确。">
              <a:extLst>
                <a:ext uri="{FF2B5EF4-FFF2-40B4-BE49-F238E27FC236}">
                  <a16:creationId xmlns:a16="http://schemas.microsoft.com/office/drawing/2014/main" id="{5B053CB5-013E-E770-8262-50AEEDF6F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368" y="3694058"/>
              <a:ext cx="1027170" cy="1027170"/>
            </a:xfrm>
            <a:prstGeom prst="rect">
              <a:avLst/>
            </a:prstGeom>
          </p:spPr>
        </p:pic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84B1335E-CE8B-C431-D139-556852B23EC6}"/>
                </a:ext>
              </a:extLst>
            </p:cNvPr>
            <p:cNvSpPr/>
            <p:nvPr/>
          </p:nvSpPr>
          <p:spPr>
            <a:xfrm>
              <a:off x="336169" y="5852910"/>
              <a:ext cx="7747958" cy="154944"/>
            </a:xfrm>
            <a:prstGeom prst="rightArrow">
              <a:avLst>
                <a:gd name="adj1" fmla="val 50000"/>
                <a:gd name="adj2" fmla="val 148358"/>
              </a:avLst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96000"/>
                    <a:lumOff val="4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85DCCD0-92CD-0BF2-E803-41AABA6BEC0C}"/>
                </a:ext>
              </a:extLst>
            </p:cNvPr>
            <p:cNvSpPr txBox="1"/>
            <p:nvPr/>
          </p:nvSpPr>
          <p:spPr>
            <a:xfrm>
              <a:off x="450876" y="597010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18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BCAC6DF-FE01-9A6A-0855-63635A8B26FF}"/>
                </a:ext>
              </a:extLst>
            </p:cNvPr>
            <p:cNvSpPr txBox="1"/>
            <p:nvPr/>
          </p:nvSpPr>
          <p:spPr>
            <a:xfrm>
              <a:off x="2128781" y="597010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zh-CN" altLang="en-US" sz="14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D40C87F-43DA-C4D5-12D6-7B3F5677DE25}"/>
                </a:ext>
              </a:extLst>
            </p:cNvPr>
            <p:cNvSpPr txBox="1"/>
            <p:nvPr/>
          </p:nvSpPr>
          <p:spPr>
            <a:xfrm>
              <a:off x="3529276" y="597010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40</a:t>
              </a:r>
              <a:endParaRPr lang="zh-CN" altLang="en-US" sz="1400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CE249F3-73A5-9942-11FF-3C30F59BBD69}"/>
                </a:ext>
              </a:extLst>
            </p:cNvPr>
            <p:cNvSpPr txBox="1"/>
            <p:nvPr/>
          </p:nvSpPr>
          <p:spPr>
            <a:xfrm>
              <a:off x="4929771" y="597010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zh-CN" altLang="en-US" sz="1400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D929401-D45B-163F-C5B9-58E858FC53AB}"/>
                </a:ext>
              </a:extLst>
            </p:cNvPr>
            <p:cNvSpPr txBox="1"/>
            <p:nvPr/>
          </p:nvSpPr>
          <p:spPr>
            <a:xfrm>
              <a:off x="6330266" y="597010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60</a:t>
              </a:r>
              <a:endParaRPr lang="zh-CN" altLang="en-US" sz="1400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C3BB992-A0CF-8BE2-CBAD-A8F9E71165A0}"/>
                </a:ext>
              </a:extLst>
            </p:cNvPr>
            <p:cNvSpPr txBox="1"/>
            <p:nvPr/>
          </p:nvSpPr>
          <p:spPr>
            <a:xfrm>
              <a:off x="7730762" y="597010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70</a:t>
              </a:r>
              <a:endParaRPr lang="zh-CN" altLang="en-US" sz="1400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D912C76-5FDC-1181-502C-07EB42DC7419}"/>
              </a:ext>
            </a:extLst>
          </p:cNvPr>
          <p:cNvSpPr/>
          <p:nvPr/>
        </p:nvSpPr>
        <p:spPr>
          <a:xfrm>
            <a:off x="738888" y="1063702"/>
            <a:ext cx="10247767" cy="2413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Data </a:t>
            </a:r>
            <a:r>
              <a:rPr lang="en-US" altLang="zh-CN" b="1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Acquisition</a:t>
            </a:r>
            <a:endParaRPr kumimoji="0" lang="en-US" altLang="zh-CN" sz="1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Phase II (</a:t>
            </a:r>
            <a:r>
              <a:rPr lang="en-US" altLang="zh-CN" sz="1400" b="1" dirty="0"/>
              <a:t>70 Participants, </a:t>
            </a:r>
            <a:r>
              <a:rPr lang="en-US" altLang="zh-CN" sz="1400" b="1" dirty="0">
                <a:sym typeface="Times New Roman"/>
              </a:rPr>
              <a:t>08/2024 ~ 12/2024)</a:t>
            </a:r>
            <a:endParaRPr lang="zh-CN" altLang="en-US" sz="1400" b="1" dirty="0">
              <a:sym typeface="Times New Roman"/>
            </a:endParaRPr>
          </a:p>
          <a:p>
            <a:pPr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For each emotion, 20 sentences (20 Chinese, or 10 English + 10 Chinese) were selected.</a:t>
            </a:r>
          </a:p>
          <a:p>
            <a:pPr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5 Chinese and 5 English sentences were shared across all emotions. </a:t>
            </a:r>
          </a:p>
          <a:p>
            <a:pPr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Each participant contributed ~20 minutes of bilingual video data. </a:t>
            </a:r>
          </a:p>
          <a:p>
            <a:pPr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Gender distribution is more balanced (31 females / 70 total),</a:t>
            </a:r>
            <a:r>
              <a:rPr lang="zh-CN" altLang="en-US" sz="1400" b="1" dirty="0">
                <a:sym typeface="Times New Roman"/>
              </a:rPr>
              <a:t> </a:t>
            </a:r>
            <a:r>
              <a:rPr lang="en-US" altLang="zh-CN" sz="1400" b="1" dirty="0">
                <a:sym typeface="Times New Roman"/>
              </a:rPr>
              <a:t>Age range is more diverse (18 to 70 years old).</a:t>
            </a:r>
          </a:p>
          <a:p>
            <a:pPr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Optimized sentence allocation strategy, Reduced length (40min → 20min) while preserving content diversity.</a:t>
            </a:r>
            <a:endParaRPr lang="zh-CN" altLang="en-US" sz="1400" b="1" dirty="0"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965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ED896-D859-5A83-5CB4-6BBDF231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435D535-B013-D453-7DA6-3CA973F5F916}"/>
              </a:ext>
            </a:extLst>
          </p:cNvPr>
          <p:cNvSpPr txBox="1"/>
          <p:nvPr/>
        </p:nvSpPr>
        <p:spPr>
          <a:xfrm>
            <a:off x="2487482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434B00-1DFB-AD19-9284-50F49975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5AE592-7466-34D3-D83F-3028F3FB8CE3}"/>
              </a:ext>
            </a:extLst>
          </p:cNvPr>
          <p:cNvSpPr/>
          <p:nvPr/>
        </p:nvSpPr>
        <p:spPr>
          <a:xfrm>
            <a:off x="738888" y="1063702"/>
            <a:ext cx="10247767" cy="1767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Data </a:t>
            </a:r>
            <a:r>
              <a:rPr lang="en-US" altLang="zh-CN" b="1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Calibration &amp; Monitoring System</a:t>
            </a:r>
            <a:endParaRPr kumimoji="0" lang="en-US" altLang="zh-CN" sz="18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Extrinsic calibration: uniformly rotating colored balloon as source, optimized </a:t>
            </a:r>
            <a:r>
              <a:rPr lang="en-US" altLang="zh-CN" sz="1400" b="1" dirty="0" err="1">
                <a:sym typeface="Times New Roman"/>
              </a:rPr>
              <a:t>SfM</a:t>
            </a:r>
            <a:r>
              <a:rPr lang="en-US" altLang="zh-CN" sz="1400" b="1" dirty="0">
                <a:sym typeface="Times New Roman"/>
              </a:rPr>
              <a:t> pipeline</a:t>
            </a:r>
          </a:p>
          <a:p>
            <a:pPr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Color calibration: X-Rite </a:t>
            </a:r>
            <a:r>
              <a:rPr lang="en-US" altLang="zh-CN" sz="1400" b="1" dirty="0" err="1">
                <a:sym typeface="Times New Roman"/>
              </a:rPr>
              <a:t>ColorChecker</a:t>
            </a:r>
            <a:r>
              <a:rPr lang="en-US" altLang="zh-CN" sz="1400" b="1" dirty="0">
                <a:sym typeface="Times New Roman"/>
              </a:rPr>
              <a:t>-based calibration, black/white level correction</a:t>
            </a:r>
          </a:p>
          <a:p>
            <a:pPr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Multi-view monitor system: Three main views (A, F, K) and 8 other views, peak focus, position correlation</a:t>
            </a:r>
          </a:p>
          <a:p>
            <a:pPr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Content division: DMTF checkpoint caption &amp; automatic division</a:t>
            </a:r>
            <a:endParaRPr lang="zh-CN" altLang="en-US" sz="1400" b="1" dirty="0">
              <a:sym typeface="Times New Roman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482B1BE-DB5D-2DAD-EEEF-B55A8C3BCB4B}"/>
              </a:ext>
            </a:extLst>
          </p:cNvPr>
          <p:cNvGrpSpPr/>
          <p:nvPr/>
        </p:nvGrpSpPr>
        <p:grpSpPr>
          <a:xfrm>
            <a:off x="914401" y="3036980"/>
            <a:ext cx="10042024" cy="3821020"/>
            <a:chOff x="914400" y="2699723"/>
            <a:chExt cx="10928369" cy="415827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EB53CFD-0A7C-0C5F-4E6E-57387E15BE7E}"/>
                </a:ext>
              </a:extLst>
            </p:cNvPr>
            <p:cNvSpPr/>
            <p:nvPr/>
          </p:nvSpPr>
          <p:spPr>
            <a:xfrm>
              <a:off x="1153940" y="2699723"/>
              <a:ext cx="5392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b="1" dirty="0">
                  <a:sym typeface="Times New Roman"/>
                </a:rPr>
                <a:t>Multi-view monitor system &amp; Extrinsic calibration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16C8A18-3FE6-57E0-3728-6FC0E78B2709}"/>
                </a:ext>
              </a:extLst>
            </p:cNvPr>
            <p:cNvSpPr/>
            <p:nvPr/>
          </p:nvSpPr>
          <p:spPr>
            <a:xfrm>
              <a:off x="8648979" y="2699723"/>
              <a:ext cx="19255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b="1" dirty="0">
                  <a:sym typeface="Times New Roman"/>
                </a:rPr>
                <a:t>Color calibration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875E69B-E831-FF15-F17E-7E67E5EA6517}"/>
                </a:ext>
              </a:extLst>
            </p:cNvPr>
            <p:cNvGrpSpPr/>
            <p:nvPr/>
          </p:nvGrpSpPr>
          <p:grpSpPr>
            <a:xfrm>
              <a:off x="914400" y="3066903"/>
              <a:ext cx="10928369" cy="3791097"/>
              <a:chOff x="914400" y="3066903"/>
              <a:chExt cx="10928369" cy="3791097"/>
            </a:xfrm>
          </p:grpSpPr>
          <p:pic>
            <p:nvPicPr>
              <p:cNvPr id="16" name="F_O2_">
                <a:hlinkClick r:id="" action="ppaction://media"/>
                <a:extLst>
                  <a:ext uri="{FF2B5EF4-FFF2-40B4-BE49-F238E27FC236}">
                    <a16:creationId xmlns:a16="http://schemas.microsoft.com/office/drawing/2014/main" id="{C0A4A55D-25CF-7238-99D5-2F1CA849519E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7818731" y="5071305"/>
                <a:ext cx="3573390" cy="1786695"/>
              </a:xfrm>
              <a:prstGeom prst="rect">
                <a:avLst/>
              </a:prstGeom>
            </p:spPr>
          </p:pic>
          <p:pic>
            <p:nvPicPr>
              <p:cNvPr id="5" name="299_1729232832_raw">
                <a:hlinkClick r:id="" action="ppaction://media"/>
                <a:extLst>
                  <a:ext uri="{FF2B5EF4-FFF2-40B4-BE49-F238E27FC236}">
                    <a16:creationId xmlns:a16="http://schemas.microsoft.com/office/drawing/2014/main" id="{3F0B5D9A-2B8B-E569-11EE-8852E082C3B6}"/>
                  </a:ext>
                </a:extLst>
              </p:cNvPr>
              <p:cNvPicPr>
                <a:picLocks noChangeAspect="1"/>
              </p:cNvPicPr>
              <p:nvPr>
                <a:vide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914400" y="4245257"/>
                <a:ext cx="6096717" cy="2612743"/>
              </a:xfrm>
              <a:prstGeom prst="rect">
                <a:avLst/>
              </a:prstGeom>
            </p:spPr>
          </p:pic>
          <p:pic>
            <p:nvPicPr>
              <p:cNvPr id="9" name="内容占位符 8">
                <a:extLst>
                  <a:ext uri="{FF2B5EF4-FFF2-40B4-BE49-F238E27FC236}">
                    <a16:creationId xmlns:a16="http://schemas.microsoft.com/office/drawing/2014/main" id="{CC637EA8-F6EA-51CB-E7BD-8B32702BF5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18820" y="3069055"/>
                <a:ext cx="5423523" cy="1808671"/>
              </a:xfrm>
              <a:prstGeom prst="rect">
                <a:avLst/>
              </a:prstGeom>
            </p:spPr>
          </p:pic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28E930A-4E78-F7E9-06C5-355A4503A7F7}"/>
                  </a:ext>
                </a:extLst>
              </p:cNvPr>
              <p:cNvGrpSpPr/>
              <p:nvPr/>
            </p:nvGrpSpPr>
            <p:grpSpPr>
              <a:xfrm>
                <a:off x="7368209" y="3066903"/>
                <a:ext cx="4474560" cy="2041358"/>
                <a:chOff x="7368209" y="3398204"/>
                <a:chExt cx="4474560" cy="2041358"/>
              </a:xfrm>
            </p:grpSpPr>
            <p:pic>
              <p:nvPicPr>
                <p:cNvPr id="6" name="内容占位符 25">
                  <a:extLst>
                    <a:ext uri="{FF2B5EF4-FFF2-40B4-BE49-F238E27FC236}">
                      <a16:creationId xmlns:a16="http://schemas.microsoft.com/office/drawing/2014/main" id="{8921B8CA-754B-FBAA-AA97-E8212AAD2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368209" y="3398204"/>
                  <a:ext cx="2058734" cy="1225826"/>
                </a:xfrm>
                <a:prstGeom prst="rect">
                  <a:avLst/>
                </a:prstGeom>
              </p:spPr>
            </p:pic>
            <p:pic>
              <p:nvPicPr>
                <p:cNvPr id="7" name="内容占位符 8">
                  <a:extLst>
                    <a:ext uri="{FF2B5EF4-FFF2-40B4-BE49-F238E27FC236}">
                      <a16:creationId xmlns:a16="http://schemas.microsoft.com/office/drawing/2014/main" id="{D9DCB394-93BC-B6A9-EF80-E1E2DB6B45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784035" y="3405293"/>
                  <a:ext cx="2058734" cy="1225826"/>
                </a:xfrm>
                <a:prstGeom prst="rect">
                  <a:avLst/>
                </a:prstGeom>
              </p:spPr>
            </p:pic>
            <p:sp>
              <p:nvSpPr>
                <p:cNvPr id="8" name="箭头: 右 7">
                  <a:extLst>
                    <a:ext uri="{FF2B5EF4-FFF2-40B4-BE49-F238E27FC236}">
                      <a16:creationId xmlns:a16="http://schemas.microsoft.com/office/drawing/2014/main" id="{A4AE9288-A694-11B6-88B7-A6C35571FA52}"/>
                    </a:ext>
                  </a:extLst>
                </p:cNvPr>
                <p:cNvSpPr/>
                <p:nvPr/>
              </p:nvSpPr>
              <p:spPr>
                <a:xfrm>
                  <a:off x="9470630" y="3884587"/>
                  <a:ext cx="282226" cy="36512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EE5C4293-A890-C16D-8C39-72E2EDE06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209" y="4631119"/>
                  <a:ext cx="2063601" cy="808443"/>
                </a:xfrm>
                <a:prstGeom prst="rect">
                  <a:avLst/>
                </a:prstGeom>
              </p:spPr>
            </p:pic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E4826E64-1B47-AE03-D27B-DFDC1165E0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79041" y="4631119"/>
                  <a:ext cx="2063728" cy="80844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9375452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53EA4-AFFD-D506-A5BD-09450A99E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9294B2-3412-324F-1DD2-3923DCA1165D}"/>
              </a:ext>
            </a:extLst>
          </p:cNvPr>
          <p:cNvSpPr txBox="1"/>
          <p:nvPr/>
        </p:nvSpPr>
        <p:spPr>
          <a:xfrm>
            <a:off x="2487482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59BA77-3465-BA6B-5D4C-7702E09B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74B09D-F7F2-D55D-3A64-47CE02CCD989}"/>
              </a:ext>
            </a:extLst>
          </p:cNvPr>
          <p:cNvSpPr/>
          <p:nvPr/>
        </p:nvSpPr>
        <p:spPr>
          <a:xfrm>
            <a:off x="738888" y="1063702"/>
            <a:ext cx="10247767" cy="798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Reconstruction &amp; Registration Pipeline</a:t>
            </a:r>
          </a:p>
          <a:p>
            <a:pPr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b="1" dirty="0">
                <a:sym typeface="Times New Roman"/>
              </a:rPr>
              <a:t>Vis-</a:t>
            </a:r>
            <a:r>
              <a:rPr lang="en-US" altLang="zh-CN" sz="1400" b="1" dirty="0" err="1">
                <a:sym typeface="Times New Roman"/>
              </a:rPr>
              <a:t>MVSNet</a:t>
            </a:r>
            <a:r>
              <a:rPr lang="en-US" altLang="zh-CN" sz="1400" b="1" dirty="0">
                <a:sym typeface="Times New Roman"/>
              </a:rPr>
              <a:t> for reconstruction, NICP for registration, HIGHER mesh quality</a:t>
            </a:r>
            <a:endParaRPr lang="zh-CN" altLang="en-US" sz="1400" b="1" dirty="0">
              <a:sym typeface="Times New Roman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A56B2D-CEF8-A91C-54AF-44F094336427}"/>
              </a:ext>
            </a:extLst>
          </p:cNvPr>
          <p:cNvGrpSpPr/>
          <p:nvPr/>
        </p:nvGrpSpPr>
        <p:grpSpPr>
          <a:xfrm>
            <a:off x="7225132" y="2443276"/>
            <a:ext cx="3164175" cy="1668910"/>
            <a:chOff x="236116" y="3784392"/>
            <a:chExt cx="3573661" cy="188488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8304C62-77D0-3FC5-CF3D-719DF3C5B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624" y="4416039"/>
              <a:ext cx="956153" cy="108716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7D08054-B30D-15B6-637A-307C06E8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598" y="4455961"/>
              <a:ext cx="1006390" cy="104469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584D17E-A0B6-AFD4-D564-8DC7ACCD7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6116" y="4303088"/>
              <a:ext cx="1303846" cy="1366192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784E814-C14A-BAC1-72B3-63D1D09C12C6}"/>
                </a:ext>
              </a:extLst>
            </p:cNvPr>
            <p:cNvSpPr/>
            <p:nvPr/>
          </p:nvSpPr>
          <p:spPr>
            <a:xfrm>
              <a:off x="398942" y="3784392"/>
              <a:ext cx="978192" cy="415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Correspond</a:t>
              </a:r>
            </a:p>
            <a:p>
              <a:pPr algn="ctr"/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Video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06D4381-9453-A152-2AFC-F25D317751D5}"/>
                </a:ext>
              </a:extLst>
            </p:cNvPr>
            <p:cNvSpPr/>
            <p:nvPr/>
          </p:nvSpPr>
          <p:spPr>
            <a:xfrm>
              <a:off x="3128410" y="3937061"/>
              <a:ext cx="441285" cy="2525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Reg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ED27329-5718-4D7C-6461-6E0E9C4701D8}"/>
                </a:ext>
              </a:extLst>
            </p:cNvPr>
            <p:cNvSpPr/>
            <p:nvPr/>
          </p:nvSpPr>
          <p:spPr>
            <a:xfrm>
              <a:off x="1897237" y="3937066"/>
              <a:ext cx="599108" cy="2525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</a:t>
              </a:r>
              <a:endPara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D94D49C-6F8F-9396-7F42-6A7949ADA3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5892" y="4530492"/>
            <a:ext cx="4700550" cy="2015863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E8954ED-ACC1-33DA-A072-2B896D52BFEE}"/>
              </a:ext>
            </a:extLst>
          </p:cNvPr>
          <p:cNvSpPr/>
          <p:nvPr/>
        </p:nvSpPr>
        <p:spPr>
          <a:xfrm>
            <a:off x="2186570" y="4232798"/>
            <a:ext cx="2922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Quality Comparison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66C393F-1260-D6EB-953B-047AA002C50C}"/>
              </a:ext>
            </a:extLst>
          </p:cNvPr>
          <p:cNvSpPr/>
          <p:nvPr/>
        </p:nvSpPr>
        <p:spPr>
          <a:xfrm>
            <a:off x="3963569" y="2060602"/>
            <a:ext cx="4197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Reconstruction &amp; Registration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</a:t>
            </a: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AE602557-47F6-2544-9DFC-6C145BB5C189}"/>
              </a:ext>
            </a:extLst>
          </p:cNvPr>
          <p:cNvSpPr/>
          <p:nvPr/>
        </p:nvSpPr>
        <p:spPr>
          <a:xfrm>
            <a:off x="6248487" y="3140154"/>
            <a:ext cx="591985" cy="288846"/>
          </a:xfrm>
          <a:prstGeom prst="rightArrow">
            <a:avLst>
              <a:gd name="adj1" fmla="val 50000"/>
              <a:gd name="adj2" fmla="val 7561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AFF9C69-EFEF-1BE6-C0B6-093082F1EF17}"/>
              </a:ext>
            </a:extLst>
          </p:cNvPr>
          <p:cNvPicPr/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4829" y="4577621"/>
            <a:ext cx="4505542" cy="213231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0C743FEC-3FDF-2389-8D05-29C6A7FA6367}"/>
              </a:ext>
            </a:extLst>
          </p:cNvPr>
          <p:cNvSpPr/>
          <p:nvPr/>
        </p:nvSpPr>
        <p:spPr>
          <a:xfrm>
            <a:off x="7649189" y="4232798"/>
            <a:ext cx="2230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Mesh Error Analysis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D072D9-BC8F-4587-ED3F-709846B53E6E}"/>
              </a:ext>
            </a:extLst>
          </p:cNvPr>
          <p:cNvSpPr txBox="1"/>
          <p:nvPr/>
        </p:nvSpPr>
        <p:spPr>
          <a:xfrm rot="10800000">
            <a:off x="1061629" y="4808803"/>
            <a:ext cx="461665" cy="8345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/>
              <a:t>Overall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74C5EB0-BAE8-46EB-EBFF-34FD5A9A6E40}"/>
              </a:ext>
            </a:extLst>
          </p:cNvPr>
          <p:cNvSpPr txBox="1"/>
          <p:nvPr/>
        </p:nvSpPr>
        <p:spPr>
          <a:xfrm rot="10800000">
            <a:off x="1061630" y="5884686"/>
            <a:ext cx="461665" cy="6293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b="1" dirty="0"/>
              <a:t>Nose</a:t>
            </a:r>
            <a:endParaRPr lang="zh-CN" altLang="en-US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D23056-A373-55A0-E408-D8F560DCEFC0}"/>
              </a:ext>
            </a:extLst>
          </p:cNvPr>
          <p:cNvSpPr txBox="1"/>
          <p:nvPr/>
        </p:nvSpPr>
        <p:spPr>
          <a:xfrm>
            <a:off x="1802693" y="6590225"/>
            <a:ext cx="59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VOCA</a:t>
            </a:r>
            <a:endParaRPr lang="zh-CN" altLang="en-US" sz="12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2A498D8-69F0-AF4E-CFC9-96163D9455A3}"/>
              </a:ext>
            </a:extLst>
          </p:cNvPr>
          <p:cNvSpPr txBox="1"/>
          <p:nvPr/>
        </p:nvSpPr>
        <p:spPr>
          <a:xfrm>
            <a:off x="3955862" y="6590225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Ours(Recon)</a:t>
            </a:r>
            <a:endParaRPr lang="zh-CN" altLang="en-US" sz="12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46A7E92-B3C0-ACBE-3AB3-6E9DB5AC88A4}"/>
              </a:ext>
            </a:extLst>
          </p:cNvPr>
          <p:cNvSpPr txBox="1"/>
          <p:nvPr/>
        </p:nvSpPr>
        <p:spPr>
          <a:xfrm>
            <a:off x="2820769" y="659022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Multi-Face</a:t>
            </a:r>
            <a:endParaRPr lang="zh-CN" altLang="en-US" sz="12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9D4B9D6-857A-36A4-3419-EF2938C16F04}"/>
              </a:ext>
            </a:extLst>
          </p:cNvPr>
          <p:cNvSpPr txBox="1"/>
          <p:nvPr/>
        </p:nvSpPr>
        <p:spPr>
          <a:xfrm>
            <a:off x="5224805" y="6590225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/>
              <a:t>Ours(Reg)</a:t>
            </a:r>
            <a:endParaRPr lang="zh-CN" altLang="en-US" sz="1200" b="1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D26901B-39C7-2246-9FF7-A9FBD04FE31F}"/>
              </a:ext>
            </a:extLst>
          </p:cNvPr>
          <p:cNvGrpSpPr/>
          <p:nvPr/>
        </p:nvGrpSpPr>
        <p:grpSpPr>
          <a:xfrm>
            <a:off x="1216721" y="2479564"/>
            <a:ext cx="5118536" cy="1407726"/>
            <a:chOff x="1216721" y="2479564"/>
            <a:chExt cx="5118536" cy="1407726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44771F9-382C-842F-E761-F5A73FE53ADF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2388664" y="2648841"/>
              <a:ext cx="2014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2AE8104B-DFF9-DF4C-D2D5-99511C9D63BF}"/>
                </a:ext>
              </a:extLst>
            </p:cNvPr>
            <p:cNvSpPr/>
            <p:nvPr/>
          </p:nvSpPr>
          <p:spPr>
            <a:xfrm>
              <a:off x="1216721" y="2479564"/>
              <a:ext cx="1171943" cy="338554"/>
            </a:xfrm>
            <a:prstGeom prst="roundRect">
              <a:avLst/>
            </a:prstGeom>
            <a:solidFill>
              <a:srgbClr val="DFE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ysClr val="windowText" lastClr="000000"/>
                  </a:solidFill>
                </a:rPr>
                <a:t>System </a:t>
              </a:r>
              <a:r>
                <a:rPr lang="en-US" altLang="zh-CN" sz="1200" b="1" dirty="0" err="1">
                  <a:solidFill>
                    <a:sysClr val="windowText" lastClr="000000"/>
                  </a:solidFill>
                </a:rPr>
                <a:t>calib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812C9308-F908-7507-E682-0FB422C2E6D7}"/>
                </a:ext>
              </a:extLst>
            </p:cNvPr>
            <p:cNvSpPr/>
            <p:nvPr/>
          </p:nvSpPr>
          <p:spPr>
            <a:xfrm>
              <a:off x="2590109" y="2479564"/>
              <a:ext cx="1390701" cy="338554"/>
            </a:xfrm>
            <a:prstGeom prst="roundRect">
              <a:avLst/>
            </a:prstGeom>
            <a:solidFill>
              <a:srgbClr val="DFE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ysClr val="windowText" lastClr="000000"/>
                  </a:solidFill>
                </a:rPr>
                <a:t>Ext. &amp; Int. </a:t>
              </a:r>
              <a:r>
                <a:rPr lang="en-US" altLang="zh-CN" sz="1200" b="1" dirty="0" err="1">
                  <a:solidFill>
                    <a:sysClr val="windowText" lastClr="000000"/>
                  </a:solidFill>
                </a:rPr>
                <a:t>calib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9F10E392-FA09-D640-9524-A02F5477883C}"/>
                </a:ext>
              </a:extLst>
            </p:cNvPr>
            <p:cNvSpPr/>
            <p:nvPr/>
          </p:nvSpPr>
          <p:spPr>
            <a:xfrm>
              <a:off x="4182255" y="2479564"/>
              <a:ext cx="1390701" cy="338554"/>
            </a:xfrm>
            <a:prstGeom prst="roundRect">
              <a:avLst/>
            </a:prstGeom>
            <a:solidFill>
              <a:srgbClr val="DFE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ysClr val="windowText" lastClr="000000"/>
                  </a:solidFill>
                </a:rPr>
                <a:t>Coord align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5CC4E8BA-B1AD-CD5A-9596-C2CFF88533A1}"/>
                </a:ext>
              </a:extLst>
            </p:cNvPr>
            <p:cNvSpPr/>
            <p:nvPr/>
          </p:nvSpPr>
          <p:spPr>
            <a:xfrm>
              <a:off x="1216721" y="3014709"/>
              <a:ext cx="863540" cy="338554"/>
            </a:xfrm>
            <a:prstGeom prst="roundRect">
              <a:avLst/>
            </a:prstGeom>
            <a:solidFill>
              <a:srgbClr val="FFF1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ysClr val="windowText" lastClr="000000"/>
                  </a:solidFill>
                </a:rPr>
                <a:t>3D recon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21B7537E-E8AE-6A63-9D60-439445A5D891}"/>
                </a:ext>
              </a:extLst>
            </p:cNvPr>
            <p:cNvSpPr/>
            <p:nvPr/>
          </p:nvSpPr>
          <p:spPr>
            <a:xfrm>
              <a:off x="2321432" y="3014709"/>
              <a:ext cx="863540" cy="338554"/>
            </a:xfrm>
            <a:prstGeom prst="roundRect">
              <a:avLst/>
            </a:prstGeom>
            <a:solidFill>
              <a:srgbClr val="FFF1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ysClr val="windowText" lastClr="000000"/>
                  </a:solidFill>
                </a:rPr>
                <a:t>Depth recon</a:t>
              </a:r>
              <a:endParaRPr lang="zh-CN" altLang="en-US" sz="11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967F242-E5F3-8F52-4AFF-9985D5BB2443}"/>
                </a:ext>
              </a:extLst>
            </p:cNvPr>
            <p:cNvSpPr/>
            <p:nvPr/>
          </p:nvSpPr>
          <p:spPr>
            <a:xfrm>
              <a:off x="3307327" y="3014709"/>
              <a:ext cx="863540" cy="338554"/>
            </a:xfrm>
            <a:prstGeom prst="roundRect">
              <a:avLst/>
            </a:prstGeom>
            <a:solidFill>
              <a:srgbClr val="FFF1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b="1" dirty="0">
                  <a:solidFill>
                    <a:sysClr val="windowText" lastClr="000000"/>
                  </a:solidFill>
                </a:rPr>
                <a:t>Semantic seg</a:t>
              </a:r>
              <a:endParaRPr lang="zh-CN" altLang="en-US" sz="11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C71B0B2F-201C-AD59-1540-B4DDC178DD45}"/>
                </a:ext>
              </a:extLst>
            </p:cNvPr>
            <p:cNvSpPr/>
            <p:nvPr/>
          </p:nvSpPr>
          <p:spPr>
            <a:xfrm>
              <a:off x="4293222" y="3014709"/>
              <a:ext cx="863540" cy="338554"/>
            </a:xfrm>
            <a:prstGeom prst="roundRect">
              <a:avLst/>
            </a:prstGeom>
            <a:solidFill>
              <a:srgbClr val="FFF1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ysClr val="windowText" lastClr="000000"/>
                  </a:solidFill>
                </a:rPr>
                <a:t>Map seg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0FB47FC2-E968-2E2E-5E18-D80A93CBC60D}"/>
                </a:ext>
              </a:extLst>
            </p:cNvPr>
            <p:cNvSpPr/>
            <p:nvPr/>
          </p:nvSpPr>
          <p:spPr>
            <a:xfrm>
              <a:off x="5279119" y="3014709"/>
              <a:ext cx="863540" cy="338554"/>
            </a:xfrm>
            <a:prstGeom prst="roundRect">
              <a:avLst/>
            </a:prstGeom>
            <a:solidFill>
              <a:srgbClr val="FFF1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ysClr val="windowText" lastClr="000000"/>
                  </a:solidFill>
                </a:rPr>
                <a:t>Depth Fusion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9090D1E6-5CC4-CF63-C312-87BA364B31B9}"/>
                </a:ext>
              </a:extLst>
            </p:cNvPr>
            <p:cNvSpPr/>
            <p:nvPr/>
          </p:nvSpPr>
          <p:spPr>
            <a:xfrm>
              <a:off x="1216721" y="3548736"/>
              <a:ext cx="863540" cy="338554"/>
            </a:xfrm>
            <a:prstGeom prst="roundRect">
              <a:avLst/>
            </a:prstGeom>
            <a:solidFill>
              <a:srgbClr val="DDF4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ysClr val="windowText" lastClr="000000"/>
                  </a:solidFill>
                </a:rPr>
                <a:t>3D reg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9C7259FA-0BAB-9AF7-EB49-8949684B861D}"/>
                </a:ext>
              </a:extLst>
            </p:cNvPr>
            <p:cNvSpPr/>
            <p:nvPr/>
          </p:nvSpPr>
          <p:spPr>
            <a:xfrm>
              <a:off x="2320320" y="3548736"/>
              <a:ext cx="863540" cy="338554"/>
            </a:xfrm>
            <a:prstGeom prst="roundRect">
              <a:avLst/>
            </a:prstGeom>
            <a:solidFill>
              <a:srgbClr val="DDF4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 err="1">
                  <a:solidFill>
                    <a:sysClr val="windowText" lastClr="000000"/>
                  </a:solidFill>
                </a:rPr>
                <a:t>Keypoint</a:t>
              </a:r>
              <a:r>
                <a:rPr lang="en-US" altLang="zh-CN" sz="1200" b="1" dirty="0">
                  <a:solidFill>
                    <a:sysClr val="windowText" lastClr="000000"/>
                  </a:solidFill>
                </a:rPr>
                <a:t> extract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FB75D046-1B76-7CD4-1686-EC61F7886A54}"/>
                </a:ext>
              </a:extLst>
            </p:cNvPr>
            <p:cNvSpPr/>
            <p:nvPr/>
          </p:nvSpPr>
          <p:spPr>
            <a:xfrm>
              <a:off x="3305103" y="3548736"/>
              <a:ext cx="863540" cy="338554"/>
            </a:xfrm>
            <a:prstGeom prst="roundRect">
              <a:avLst/>
            </a:prstGeom>
            <a:solidFill>
              <a:srgbClr val="DDF4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ysClr val="windowText" lastClr="000000"/>
                  </a:solidFill>
                </a:rPr>
                <a:t>Coarse reg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8E063F55-8E00-AC8E-730E-726BA5085C47}"/>
                </a:ext>
              </a:extLst>
            </p:cNvPr>
            <p:cNvSpPr/>
            <p:nvPr/>
          </p:nvSpPr>
          <p:spPr>
            <a:xfrm>
              <a:off x="4289886" y="3548736"/>
              <a:ext cx="863540" cy="338554"/>
            </a:xfrm>
            <a:prstGeom prst="roundRect">
              <a:avLst/>
            </a:prstGeom>
            <a:solidFill>
              <a:srgbClr val="DDF4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solidFill>
                    <a:sysClr val="windowText" lastClr="000000"/>
                  </a:solidFill>
                </a:rPr>
                <a:t>NICP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C08C824C-E6CC-9248-9DFF-9BC22F7FD509}"/>
                </a:ext>
              </a:extLst>
            </p:cNvPr>
            <p:cNvSpPr/>
            <p:nvPr/>
          </p:nvSpPr>
          <p:spPr>
            <a:xfrm>
              <a:off x="5274668" y="3548736"/>
              <a:ext cx="1060589" cy="338554"/>
            </a:xfrm>
            <a:prstGeom prst="roundRect">
              <a:avLst/>
            </a:prstGeom>
            <a:solidFill>
              <a:srgbClr val="DDF4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 err="1">
                  <a:solidFill>
                    <a:sysClr val="windowText" lastClr="000000"/>
                  </a:solidFill>
                </a:rPr>
                <a:t>Blendshape</a:t>
              </a:r>
              <a:endParaRPr lang="zh-CN" altLang="en-US" sz="12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77E9B411-8549-4CD0-EE76-2DCFE0A33FDD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802693" y="2818118"/>
              <a:ext cx="0" cy="1965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F3A52203-1724-1081-D32F-1BEC3E0552F4}"/>
                </a:ext>
              </a:extLst>
            </p:cNvPr>
            <p:cNvCxnSpPr>
              <a:cxnSpLocks/>
            </p:cNvCxnSpPr>
            <p:nvPr/>
          </p:nvCxnSpPr>
          <p:spPr>
            <a:xfrm>
              <a:off x="1802693" y="3353263"/>
              <a:ext cx="0" cy="1965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538DF204-C8C1-3383-957D-A192943EFFFC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2080261" y="3183986"/>
              <a:ext cx="2411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796C1AA-FC9C-99CB-8DAF-149F7DE54155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2080261" y="3718013"/>
              <a:ext cx="2400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730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524B44-3137-45F0-AE31-7A37C3EE3288}"/>
              </a:ext>
            </a:extLst>
          </p:cNvPr>
          <p:cNvSpPr txBox="1"/>
          <p:nvPr/>
        </p:nvSpPr>
        <p:spPr>
          <a:xfrm>
            <a:off x="2487490" y="211756"/>
            <a:ext cx="7217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7C418D"/>
                </a:solidFill>
              </a:rPr>
              <a:t>Instruction of EmoTalk3D Dataset</a:t>
            </a:r>
            <a:endParaRPr lang="zh-CN" altLang="en-US" sz="3600" b="1" dirty="0">
              <a:solidFill>
                <a:srgbClr val="7C418D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18D79D-F25B-4FB7-AEED-06D465EF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9C76FE-FDAB-4A8E-BF8F-C3E1EFD6CF8E}"/>
              </a:ext>
            </a:extLst>
          </p:cNvPr>
          <p:cNvSpPr/>
          <p:nvPr/>
        </p:nvSpPr>
        <p:spPr>
          <a:xfrm>
            <a:off x="1266727" y="1119569"/>
            <a:ext cx="8121689" cy="506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Phase I (30 </a:t>
            </a:r>
            <a:r>
              <a:rPr lang="en-US" altLang="zh-CN" sz="2400" b="1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Identies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0D21A0-9E89-0D2D-815D-0016D4EBCAEC}"/>
              </a:ext>
            </a:extLst>
          </p:cNvPr>
          <p:cNvGrpSpPr/>
          <p:nvPr/>
        </p:nvGrpSpPr>
        <p:grpSpPr>
          <a:xfrm>
            <a:off x="1630160" y="1626503"/>
            <a:ext cx="8931679" cy="4334270"/>
            <a:chOff x="1629339" y="2367804"/>
            <a:chExt cx="8931679" cy="433427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53A9C47-7B73-0FF4-6158-19B40AF5C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2166" y="2367804"/>
              <a:ext cx="2113200" cy="21132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B2FDBDC-834F-51C9-C023-BDE2F982C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9694" y="2367804"/>
              <a:ext cx="2113200" cy="21132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E4A6118-9B85-659E-5FD9-CC08D3D62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2165" y="4588874"/>
              <a:ext cx="2113200" cy="21132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8291AB5-DFB4-2642-8274-075BB61A5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47818" y="4588874"/>
              <a:ext cx="2113200" cy="21132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93B51BE-8265-13ED-D7DD-72ACEBCAC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47110" y="2367804"/>
              <a:ext cx="2113200" cy="21132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683B253-1930-7D65-9E18-5A185CC0A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29339" y="4588874"/>
              <a:ext cx="2113200" cy="21132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35A145F-5D1A-908D-8395-083377DE4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74638" y="2367804"/>
              <a:ext cx="2113200" cy="21132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85115B3-E986-1044-A735-BF6EC09D0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74991" y="4588874"/>
              <a:ext cx="2113200" cy="211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9945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498</Words>
  <Application>Microsoft Office PowerPoint</Application>
  <PresentationFormat>宽屏</PresentationFormat>
  <Paragraphs>125</Paragraphs>
  <Slides>12</Slides>
  <Notes>12</Notes>
  <HiddenSlides>0</HiddenSlides>
  <MMClips>30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龚奕成</dc:creator>
  <cp:lastModifiedBy>龚奕成</cp:lastModifiedBy>
  <cp:revision>1</cp:revision>
  <dcterms:created xsi:type="dcterms:W3CDTF">2025-07-01T07:01:42Z</dcterms:created>
  <dcterms:modified xsi:type="dcterms:W3CDTF">2025-07-01T08:17:27Z</dcterms:modified>
</cp:coreProperties>
</file>